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3" r:id="rId1"/>
  </p:sldMasterIdLst>
  <p:sldIdLst>
    <p:sldId id="256" r:id="rId2"/>
    <p:sldId id="291" r:id="rId3"/>
    <p:sldId id="292" r:id="rId4"/>
    <p:sldId id="306" r:id="rId5"/>
    <p:sldId id="300" r:id="rId6"/>
    <p:sldId id="305" r:id="rId7"/>
    <p:sldId id="308" r:id="rId8"/>
    <p:sldId id="310" r:id="rId9"/>
    <p:sldId id="307" r:id="rId10"/>
    <p:sldId id="294" r:id="rId11"/>
    <p:sldId id="299"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817D5E-53FD-1485-1680-E46C61E8FD6B}" v="71" dt="2026-01-16T17:31:53.258"/>
    <p1510:client id="{B0EB4C0F-1D27-D13D-86FA-7B1A674BA6E5}" v="1129" dt="2026-01-16T22:14:03.545"/>
    <p1510:client id="{E24B46A4-08BF-90C9-02BA-0AEBB17DDEA6}" v="1272" dt="2026-01-17T16:32:19.1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9"/>
    <p:restoredTop sz="94674"/>
  </p:normalViewPr>
  <p:slideViewPr>
    <p:cSldViewPr snapToGrid="0" snapToObjects="1">
      <p:cViewPr varScale="1">
        <p:scale>
          <a:sx n="80" d="100"/>
          <a:sy n="80" d="100"/>
        </p:scale>
        <p:origin x="715"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ldwell, Theresa (VDH)" userId="7433f5c7-0d21-40b4-948b-51aa7df86e8a" providerId="ADAL" clId="{AA951602-4660-4137-8284-61923E5D702B}"/>
    <pc:docChg chg="modSld sldOrd">
      <pc:chgData name="Caldwell, Theresa (VDH)" userId="7433f5c7-0d21-40b4-948b-51aa7df86e8a" providerId="ADAL" clId="{AA951602-4660-4137-8284-61923E5D702B}" dt="2025-12-31T21:15:10.737" v="1"/>
      <pc:docMkLst>
        <pc:docMk/>
      </pc:docMkLst>
      <pc:sldChg chg="ord">
        <pc:chgData name="Caldwell, Theresa (VDH)" userId="7433f5c7-0d21-40b4-948b-51aa7df86e8a" providerId="ADAL" clId="{AA951602-4660-4137-8284-61923E5D702B}" dt="2025-12-31T21:15:10.737" v="1"/>
        <pc:sldMkLst>
          <pc:docMk/>
          <pc:sldMk cId="4287901636" sldId="299"/>
        </pc:sldMkLst>
      </pc:sldChg>
    </pc:docChg>
  </pc:docChgLst>
  <pc:docChgLst>
    <pc:chgData name="Caldwell, Theresa (VDH)" userId="S::theresa.caldwell@vdh.virginia.gov::7433f5c7-0d21-40b4-948b-51aa7df86e8a" providerId="AD" clId="Web-{09817D5E-53FD-1485-1680-E46C61E8FD6B}"/>
    <pc:docChg chg="addSld modSld">
      <pc:chgData name="Caldwell, Theresa (VDH)" userId="S::theresa.caldwell@vdh.virginia.gov::7433f5c7-0d21-40b4-948b-51aa7df86e8a" providerId="AD" clId="Web-{09817D5E-53FD-1485-1680-E46C61E8FD6B}" dt="2026-01-16T17:31:48.508" v="46" actId="20577"/>
      <pc:docMkLst>
        <pc:docMk/>
      </pc:docMkLst>
      <pc:sldChg chg="modSp">
        <pc:chgData name="Caldwell, Theresa (VDH)" userId="S::theresa.caldwell@vdh.virginia.gov::7433f5c7-0d21-40b4-948b-51aa7df86e8a" providerId="AD" clId="Web-{09817D5E-53FD-1485-1680-E46C61E8FD6B}" dt="2026-01-16T17:30:34.851" v="17" actId="20577"/>
        <pc:sldMkLst>
          <pc:docMk/>
          <pc:sldMk cId="886826087" sldId="300"/>
        </pc:sldMkLst>
        <pc:spChg chg="mod">
          <ac:chgData name="Caldwell, Theresa (VDH)" userId="S::theresa.caldwell@vdh.virginia.gov::7433f5c7-0d21-40b4-948b-51aa7df86e8a" providerId="AD" clId="Web-{09817D5E-53FD-1485-1680-E46C61E8FD6B}" dt="2026-01-16T17:30:34.851" v="17" actId="20577"/>
          <ac:spMkLst>
            <pc:docMk/>
            <pc:sldMk cId="886826087" sldId="300"/>
            <ac:spMk id="6" creationId="{A69A1BEC-012C-D371-74E7-C3BF41344D3C}"/>
          </ac:spMkLst>
        </pc:spChg>
      </pc:sldChg>
      <pc:sldChg chg="modSp">
        <pc:chgData name="Caldwell, Theresa (VDH)" userId="S::theresa.caldwell@vdh.virginia.gov::7433f5c7-0d21-40b4-948b-51aa7df86e8a" providerId="AD" clId="Web-{09817D5E-53FD-1485-1680-E46C61E8FD6B}" dt="2026-01-16T17:31:48.508" v="46" actId="20577"/>
        <pc:sldMkLst>
          <pc:docMk/>
          <pc:sldMk cId="196489164" sldId="305"/>
        </pc:sldMkLst>
        <pc:spChg chg="mod">
          <ac:chgData name="Caldwell, Theresa (VDH)" userId="S::theresa.caldwell@vdh.virginia.gov::7433f5c7-0d21-40b4-948b-51aa7df86e8a" providerId="AD" clId="Web-{09817D5E-53FD-1485-1680-E46C61E8FD6B}" dt="2026-01-16T17:31:48.508" v="46" actId="20577"/>
          <ac:spMkLst>
            <pc:docMk/>
            <pc:sldMk cId="196489164" sldId="305"/>
            <ac:spMk id="9" creationId="{DBF4230A-42DC-9AD7-FA1B-9DB703F9AD41}"/>
          </ac:spMkLst>
        </pc:spChg>
        <pc:spChg chg="mod">
          <ac:chgData name="Caldwell, Theresa (VDH)" userId="S::theresa.caldwell@vdh.virginia.gov::7433f5c7-0d21-40b4-948b-51aa7df86e8a" providerId="AD" clId="Web-{09817D5E-53FD-1485-1680-E46C61E8FD6B}" dt="2026-01-16T17:31:24.554" v="44" actId="20577"/>
          <ac:spMkLst>
            <pc:docMk/>
            <pc:sldMk cId="196489164" sldId="305"/>
            <ac:spMk id="10" creationId="{73F0632C-A71F-4CCE-53F7-C656D2935152}"/>
          </ac:spMkLst>
        </pc:spChg>
      </pc:sldChg>
      <pc:sldChg chg="add replId">
        <pc:chgData name="Caldwell, Theresa (VDH)" userId="S::theresa.caldwell@vdh.virginia.gov::7433f5c7-0d21-40b4-948b-51aa7df86e8a" providerId="AD" clId="Web-{09817D5E-53FD-1485-1680-E46C61E8FD6B}" dt="2026-01-16T17:30:19.664" v="16"/>
        <pc:sldMkLst>
          <pc:docMk/>
          <pc:sldMk cId="1841080363" sldId="307"/>
        </pc:sldMkLst>
      </pc:sldChg>
    </pc:docChg>
  </pc:docChgLst>
  <pc:docChgLst>
    <pc:chgData name="Caldwell, Theresa (VDH)" userId="S::theresa.caldwell@vdh.virginia.gov::7433f5c7-0d21-40b4-948b-51aa7df86e8a" providerId="AD" clId="Web-{E6E8C044-3477-4CF5-70A4-C98FB019BE08}"/>
    <pc:docChg chg="modSld">
      <pc:chgData name="Caldwell, Theresa (VDH)" userId="S::theresa.caldwell@vdh.virginia.gov::7433f5c7-0d21-40b4-948b-51aa7df86e8a" providerId="AD" clId="Web-{E6E8C044-3477-4CF5-70A4-C98FB019BE08}" dt="2026-01-14T20:24:59.827" v="142" actId="20577"/>
      <pc:docMkLst>
        <pc:docMk/>
      </pc:docMkLst>
      <pc:sldChg chg="modSp">
        <pc:chgData name="Caldwell, Theresa (VDH)" userId="S::theresa.caldwell@vdh.virginia.gov::7433f5c7-0d21-40b4-948b-51aa7df86e8a" providerId="AD" clId="Web-{E6E8C044-3477-4CF5-70A4-C98FB019BE08}" dt="2026-01-14T20:24:59.827" v="142" actId="20577"/>
        <pc:sldMkLst>
          <pc:docMk/>
          <pc:sldMk cId="4287901636" sldId="299"/>
        </pc:sldMkLst>
        <pc:spChg chg="mod">
          <ac:chgData name="Caldwell, Theresa (VDH)" userId="S::theresa.caldwell@vdh.virginia.gov::7433f5c7-0d21-40b4-948b-51aa7df86e8a" providerId="AD" clId="Web-{E6E8C044-3477-4CF5-70A4-C98FB019BE08}" dt="2026-01-14T20:24:59.827" v="142" actId="20577"/>
          <ac:spMkLst>
            <pc:docMk/>
            <pc:sldMk cId="4287901636" sldId="299"/>
            <ac:spMk id="6" creationId="{4D32C32D-255B-C245-A548-47082D4CCF90}"/>
          </ac:spMkLst>
        </pc:spChg>
      </pc:sldChg>
      <pc:sldChg chg="modSp">
        <pc:chgData name="Caldwell, Theresa (VDH)" userId="S::theresa.caldwell@vdh.virginia.gov::7433f5c7-0d21-40b4-948b-51aa7df86e8a" providerId="AD" clId="Web-{E6E8C044-3477-4CF5-70A4-C98FB019BE08}" dt="2026-01-14T20:24:00.921" v="137" actId="20577"/>
        <pc:sldMkLst>
          <pc:docMk/>
          <pc:sldMk cId="196489164" sldId="305"/>
        </pc:sldMkLst>
        <pc:spChg chg="mod">
          <ac:chgData name="Caldwell, Theresa (VDH)" userId="S::theresa.caldwell@vdh.virginia.gov::7433f5c7-0d21-40b4-948b-51aa7df86e8a" providerId="AD" clId="Web-{E6E8C044-3477-4CF5-70A4-C98FB019BE08}" dt="2026-01-14T20:24:00.921" v="137" actId="20577"/>
          <ac:spMkLst>
            <pc:docMk/>
            <pc:sldMk cId="196489164" sldId="305"/>
            <ac:spMk id="9" creationId="{DBF4230A-42DC-9AD7-FA1B-9DB703F9AD41}"/>
          </ac:spMkLst>
        </pc:spChg>
      </pc:sldChg>
    </pc:docChg>
  </pc:docChgLst>
  <pc:docChgLst>
    <pc:chgData name="Caldwell, Theresa (VDH)" userId="S::theresa.caldwell@vdh.virginia.gov::7433f5c7-0d21-40b4-948b-51aa7df86e8a" providerId="AD" clId="Web-{B0EB4C0F-1D27-D13D-86FA-7B1A674BA6E5}"/>
    <pc:docChg chg="modSld">
      <pc:chgData name="Caldwell, Theresa (VDH)" userId="S::theresa.caldwell@vdh.virginia.gov::7433f5c7-0d21-40b4-948b-51aa7df86e8a" providerId="AD" clId="Web-{B0EB4C0F-1D27-D13D-86FA-7B1A674BA6E5}" dt="2026-01-16T22:13:58.826" v="583" actId="20577"/>
      <pc:docMkLst>
        <pc:docMk/>
      </pc:docMkLst>
      <pc:sldChg chg="modSp">
        <pc:chgData name="Caldwell, Theresa (VDH)" userId="S::theresa.caldwell@vdh.virginia.gov::7433f5c7-0d21-40b4-948b-51aa7df86e8a" providerId="AD" clId="Web-{B0EB4C0F-1D27-D13D-86FA-7B1A674BA6E5}" dt="2026-01-16T20:43:34.237" v="2" actId="1076"/>
        <pc:sldMkLst>
          <pc:docMk/>
          <pc:sldMk cId="3795623076" sldId="256"/>
        </pc:sldMkLst>
        <pc:spChg chg="mod">
          <ac:chgData name="Caldwell, Theresa (VDH)" userId="S::theresa.caldwell@vdh.virginia.gov::7433f5c7-0d21-40b4-948b-51aa7df86e8a" providerId="AD" clId="Web-{B0EB4C0F-1D27-D13D-86FA-7B1A674BA6E5}" dt="2026-01-16T20:43:34.237" v="2" actId="1076"/>
          <ac:spMkLst>
            <pc:docMk/>
            <pc:sldMk cId="3795623076" sldId="256"/>
            <ac:spMk id="3" creationId="{3FDBD5F0-F453-CF49-9F64-D56D619E8829}"/>
          </ac:spMkLst>
        </pc:spChg>
      </pc:sldChg>
      <pc:sldChg chg="modSp">
        <pc:chgData name="Caldwell, Theresa (VDH)" userId="S::theresa.caldwell@vdh.virginia.gov::7433f5c7-0d21-40b4-948b-51aa7df86e8a" providerId="AD" clId="Web-{B0EB4C0F-1D27-D13D-86FA-7B1A674BA6E5}" dt="2026-01-16T21:59:31.331" v="432" actId="20577"/>
        <pc:sldMkLst>
          <pc:docMk/>
          <pc:sldMk cId="886826087" sldId="300"/>
        </pc:sldMkLst>
        <pc:spChg chg="mod">
          <ac:chgData name="Caldwell, Theresa (VDH)" userId="S::theresa.caldwell@vdh.virginia.gov::7433f5c7-0d21-40b4-948b-51aa7df86e8a" providerId="AD" clId="Web-{B0EB4C0F-1D27-D13D-86FA-7B1A674BA6E5}" dt="2026-01-16T21:59:31.331" v="432" actId="20577"/>
          <ac:spMkLst>
            <pc:docMk/>
            <pc:sldMk cId="886826087" sldId="300"/>
            <ac:spMk id="6" creationId="{A69A1BEC-012C-D371-74E7-C3BF41344D3C}"/>
          </ac:spMkLst>
        </pc:spChg>
      </pc:sldChg>
      <pc:sldChg chg="modSp">
        <pc:chgData name="Caldwell, Theresa (VDH)" userId="S::theresa.caldwell@vdh.virginia.gov::7433f5c7-0d21-40b4-948b-51aa7df86e8a" providerId="AD" clId="Web-{B0EB4C0F-1D27-D13D-86FA-7B1A674BA6E5}" dt="2026-01-16T22:13:58.826" v="583" actId="20577"/>
        <pc:sldMkLst>
          <pc:docMk/>
          <pc:sldMk cId="196489164" sldId="305"/>
        </pc:sldMkLst>
        <pc:spChg chg="mod">
          <ac:chgData name="Caldwell, Theresa (VDH)" userId="S::theresa.caldwell@vdh.virginia.gov::7433f5c7-0d21-40b4-948b-51aa7df86e8a" providerId="AD" clId="Web-{B0EB4C0F-1D27-D13D-86FA-7B1A674BA6E5}" dt="2026-01-16T22:13:58.826" v="583" actId="20577"/>
          <ac:spMkLst>
            <pc:docMk/>
            <pc:sldMk cId="196489164" sldId="305"/>
            <ac:spMk id="9" creationId="{DBF4230A-42DC-9AD7-FA1B-9DB703F9AD41}"/>
          </ac:spMkLst>
        </pc:spChg>
      </pc:sldChg>
      <pc:sldChg chg="modSp">
        <pc:chgData name="Caldwell, Theresa (VDH)" userId="S::theresa.caldwell@vdh.virginia.gov::7433f5c7-0d21-40b4-948b-51aa7df86e8a" providerId="AD" clId="Web-{B0EB4C0F-1D27-D13D-86FA-7B1A674BA6E5}" dt="2026-01-16T21:46:28.553" v="153" actId="20577"/>
        <pc:sldMkLst>
          <pc:docMk/>
          <pc:sldMk cId="2845755334" sldId="306"/>
        </pc:sldMkLst>
        <pc:spChg chg="mod">
          <ac:chgData name="Caldwell, Theresa (VDH)" userId="S::theresa.caldwell@vdh.virginia.gov::7433f5c7-0d21-40b4-948b-51aa7df86e8a" providerId="AD" clId="Web-{B0EB4C0F-1D27-D13D-86FA-7B1A674BA6E5}" dt="2026-01-16T21:46:28.553" v="153" actId="20577"/>
          <ac:spMkLst>
            <pc:docMk/>
            <pc:sldMk cId="2845755334" sldId="306"/>
            <ac:spMk id="6" creationId="{75C1CBB0-C3A4-7B37-725A-A96324A6EC57}"/>
          </ac:spMkLst>
        </pc:spChg>
      </pc:sldChg>
    </pc:docChg>
  </pc:docChgLst>
  <pc:docChgLst>
    <pc:chgData name="Caldwell, Theresa (VDH)" userId="S::theresa.caldwell@vdh.virginia.gov::7433f5c7-0d21-40b4-948b-51aa7df86e8a" providerId="AD" clId="Web-{E24B46A4-08BF-90C9-02BA-0AEBB17DDEA6}"/>
    <pc:docChg chg="addSld delSld modSld">
      <pc:chgData name="Caldwell, Theresa (VDH)" userId="S::theresa.caldwell@vdh.virginia.gov::7433f5c7-0d21-40b4-948b-51aa7df86e8a" providerId="AD" clId="Web-{E24B46A4-08BF-90C9-02BA-0AEBB17DDEA6}" dt="2026-01-17T16:32:19.126" v="669" actId="1076"/>
      <pc:docMkLst>
        <pc:docMk/>
      </pc:docMkLst>
      <pc:sldChg chg="modSp">
        <pc:chgData name="Caldwell, Theresa (VDH)" userId="S::theresa.caldwell@vdh.virginia.gov::7433f5c7-0d21-40b4-948b-51aa7df86e8a" providerId="AD" clId="Web-{E24B46A4-08BF-90C9-02BA-0AEBB17DDEA6}" dt="2026-01-17T16:26:18.857" v="570"/>
        <pc:sldMkLst>
          <pc:docMk/>
          <pc:sldMk cId="1895899135" sldId="294"/>
        </pc:sldMkLst>
        <pc:picChg chg="mod">
          <ac:chgData name="Caldwell, Theresa (VDH)" userId="S::theresa.caldwell@vdh.virginia.gov::7433f5c7-0d21-40b4-948b-51aa7df86e8a" providerId="AD" clId="Web-{E24B46A4-08BF-90C9-02BA-0AEBB17DDEA6}" dt="2026-01-17T16:26:18.857" v="570"/>
          <ac:picMkLst>
            <pc:docMk/>
            <pc:sldMk cId="1895899135" sldId="294"/>
            <ac:picMk id="8" creationId="{E3239BCF-2F08-EA7D-D5AC-E32B5CF43DA4}"/>
          </ac:picMkLst>
        </pc:picChg>
      </pc:sldChg>
      <pc:sldChg chg="addSp delSp modSp">
        <pc:chgData name="Caldwell, Theresa (VDH)" userId="S::theresa.caldwell@vdh.virginia.gov::7433f5c7-0d21-40b4-948b-51aa7df86e8a" providerId="AD" clId="Web-{E24B46A4-08BF-90C9-02BA-0AEBB17DDEA6}" dt="2026-01-17T16:18:24.435" v="554" actId="14100"/>
        <pc:sldMkLst>
          <pc:docMk/>
          <pc:sldMk cId="196489164" sldId="305"/>
        </pc:sldMkLst>
        <pc:spChg chg="del">
          <ac:chgData name="Caldwell, Theresa (VDH)" userId="S::theresa.caldwell@vdh.virginia.gov::7433f5c7-0d21-40b4-948b-51aa7df86e8a" providerId="AD" clId="Web-{E24B46A4-08BF-90C9-02BA-0AEBB17DDEA6}" dt="2026-01-17T15:32:53.662" v="3"/>
          <ac:spMkLst>
            <pc:docMk/>
            <pc:sldMk cId="196489164" sldId="305"/>
            <ac:spMk id="2" creationId="{AC943CD8-3727-2948-192A-1869F635BE2B}"/>
          </ac:spMkLst>
        </pc:spChg>
        <pc:spChg chg="mod">
          <ac:chgData name="Caldwell, Theresa (VDH)" userId="S::theresa.caldwell@vdh.virginia.gov::7433f5c7-0d21-40b4-948b-51aa7df86e8a" providerId="AD" clId="Web-{E24B46A4-08BF-90C9-02BA-0AEBB17DDEA6}" dt="2026-01-17T15:40:57.901" v="68" actId="20577"/>
          <ac:spMkLst>
            <pc:docMk/>
            <pc:sldMk cId="196489164" sldId="305"/>
            <ac:spMk id="9" creationId="{DBF4230A-42DC-9AD7-FA1B-9DB703F9AD41}"/>
          </ac:spMkLst>
        </pc:spChg>
        <pc:spChg chg="mod">
          <ac:chgData name="Caldwell, Theresa (VDH)" userId="S::theresa.caldwell@vdh.virginia.gov::7433f5c7-0d21-40b4-948b-51aa7df86e8a" providerId="AD" clId="Web-{E24B46A4-08BF-90C9-02BA-0AEBB17DDEA6}" dt="2026-01-17T15:33:29.615" v="6" actId="1076"/>
          <ac:spMkLst>
            <pc:docMk/>
            <pc:sldMk cId="196489164" sldId="305"/>
            <ac:spMk id="10" creationId="{73F0632C-A71F-4CCE-53F7-C656D2935152}"/>
          </ac:spMkLst>
        </pc:spChg>
        <pc:spChg chg="del">
          <ac:chgData name="Caldwell, Theresa (VDH)" userId="S::theresa.caldwell@vdh.virginia.gov::7433f5c7-0d21-40b4-948b-51aa7df86e8a" providerId="AD" clId="Web-{E24B46A4-08BF-90C9-02BA-0AEBB17DDEA6}" dt="2026-01-17T15:32:48.428" v="2"/>
          <ac:spMkLst>
            <pc:docMk/>
            <pc:sldMk cId="196489164" sldId="305"/>
            <ac:spMk id="11" creationId="{9B4801A2-D9A0-83DB-3698-E40D42812ADD}"/>
          </ac:spMkLst>
        </pc:spChg>
        <pc:picChg chg="add mod">
          <ac:chgData name="Caldwell, Theresa (VDH)" userId="S::theresa.caldwell@vdh.virginia.gov::7433f5c7-0d21-40b4-948b-51aa7df86e8a" providerId="AD" clId="Web-{E24B46A4-08BF-90C9-02BA-0AEBB17DDEA6}" dt="2026-01-17T16:18:11.544" v="552" actId="14100"/>
          <ac:picMkLst>
            <pc:docMk/>
            <pc:sldMk cId="196489164" sldId="305"/>
            <ac:picMk id="3" creationId="{9ED7ED3C-66A3-B2F6-DC86-1CC4015C76D3}"/>
          </ac:picMkLst>
        </pc:picChg>
        <pc:picChg chg="add mod">
          <ac:chgData name="Caldwell, Theresa (VDH)" userId="S::theresa.caldwell@vdh.virginia.gov::7433f5c7-0d21-40b4-948b-51aa7df86e8a" providerId="AD" clId="Web-{E24B46A4-08BF-90C9-02BA-0AEBB17DDEA6}" dt="2026-01-17T16:18:17.638" v="553" actId="14100"/>
          <ac:picMkLst>
            <pc:docMk/>
            <pc:sldMk cId="196489164" sldId="305"/>
            <ac:picMk id="4" creationId="{0764D352-683D-E7E4-98FA-54B556BCF639}"/>
          </ac:picMkLst>
        </pc:picChg>
        <pc:picChg chg="mod">
          <ac:chgData name="Caldwell, Theresa (VDH)" userId="S::theresa.caldwell@vdh.virginia.gov::7433f5c7-0d21-40b4-948b-51aa7df86e8a" providerId="AD" clId="Web-{E24B46A4-08BF-90C9-02BA-0AEBB17DDEA6}" dt="2026-01-17T16:18:24.435" v="554" actId="14100"/>
          <ac:picMkLst>
            <pc:docMk/>
            <pc:sldMk cId="196489164" sldId="305"/>
            <ac:picMk id="8" creationId="{E3239BCF-2F08-EA7D-D5AC-E32B5CF43DA4}"/>
          </ac:picMkLst>
        </pc:picChg>
      </pc:sldChg>
      <pc:sldChg chg="modSp">
        <pc:chgData name="Caldwell, Theresa (VDH)" userId="S::theresa.caldwell@vdh.virginia.gov::7433f5c7-0d21-40b4-948b-51aa7df86e8a" providerId="AD" clId="Web-{E24B46A4-08BF-90C9-02BA-0AEBB17DDEA6}" dt="2026-01-17T16:32:19.126" v="669" actId="1076"/>
        <pc:sldMkLst>
          <pc:docMk/>
          <pc:sldMk cId="1841080363" sldId="307"/>
        </pc:sldMkLst>
        <pc:spChg chg="mod">
          <ac:chgData name="Caldwell, Theresa (VDH)" userId="S::theresa.caldwell@vdh.virginia.gov::7433f5c7-0d21-40b4-948b-51aa7df86e8a" providerId="AD" clId="Web-{E24B46A4-08BF-90C9-02BA-0AEBB17DDEA6}" dt="2026-01-17T16:32:19.126" v="669" actId="1076"/>
          <ac:spMkLst>
            <pc:docMk/>
            <pc:sldMk cId="1841080363" sldId="307"/>
            <ac:spMk id="9" creationId="{443583E4-54E7-ABEA-43A7-73B51D99D45B}"/>
          </ac:spMkLst>
        </pc:spChg>
        <pc:picChg chg="mod">
          <ac:chgData name="Caldwell, Theresa (VDH)" userId="S::theresa.caldwell@vdh.virginia.gov::7433f5c7-0d21-40b4-948b-51aa7df86e8a" providerId="AD" clId="Web-{E24B46A4-08BF-90C9-02BA-0AEBB17DDEA6}" dt="2026-01-17T16:19:28.669" v="555"/>
          <ac:picMkLst>
            <pc:docMk/>
            <pc:sldMk cId="1841080363" sldId="307"/>
            <ac:picMk id="8" creationId="{4FB77CB3-ADC9-E704-FB0A-163184089472}"/>
          </ac:picMkLst>
        </pc:picChg>
      </pc:sldChg>
      <pc:sldChg chg="modSp add replId">
        <pc:chgData name="Caldwell, Theresa (VDH)" userId="S::theresa.caldwell@vdh.virginia.gov::7433f5c7-0d21-40b4-948b-51aa7df86e8a" providerId="AD" clId="Web-{E24B46A4-08BF-90C9-02BA-0AEBB17DDEA6}" dt="2026-01-17T16:17:30.654" v="550"/>
        <pc:sldMkLst>
          <pc:docMk/>
          <pc:sldMk cId="582034784" sldId="308"/>
        </pc:sldMkLst>
        <pc:spChg chg="mod">
          <ac:chgData name="Caldwell, Theresa (VDH)" userId="S::theresa.caldwell@vdh.virginia.gov::7433f5c7-0d21-40b4-948b-51aa7df86e8a" providerId="AD" clId="Web-{E24B46A4-08BF-90C9-02BA-0AEBB17DDEA6}" dt="2026-01-17T16:05:38.094" v="432" actId="20577"/>
          <ac:spMkLst>
            <pc:docMk/>
            <pc:sldMk cId="582034784" sldId="308"/>
            <ac:spMk id="9" creationId="{0C3FC76F-2FD1-5185-2333-CC4743BB9FD7}"/>
          </ac:spMkLst>
        </pc:spChg>
        <pc:picChg chg="mod">
          <ac:chgData name="Caldwell, Theresa (VDH)" userId="S::theresa.caldwell@vdh.virginia.gov::7433f5c7-0d21-40b4-948b-51aa7df86e8a" providerId="AD" clId="Web-{E24B46A4-08BF-90C9-02BA-0AEBB17DDEA6}" dt="2026-01-17T16:04:15.844" v="428" actId="14100"/>
          <ac:picMkLst>
            <pc:docMk/>
            <pc:sldMk cId="582034784" sldId="308"/>
            <ac:picMk id="3" creationId="{452412D1-EAC4-E7FB-B5C0-A42D09474C4F}"/>
          </ac:picMkLst>
        </pc:picChg>
        <pc:picChg chg="mod">
          <ac:chgData name="Caldwell, Theresa (VDH)" userId="S::theresa.caldwell@vdh.virginia.gov::7433f5c7-0d21-40b4-948b-51aa7df86e8a" providerId="AD" clId="Web-{E24B46A4-08BF-90C9-02BA-0AEBB17DDEA6}" dt="2026-01-17T16:04:09.219" v="427"/>
          <ac:picMkLst>
            <pc:docMk/>
            <pc:sldMk cId="582034784" sldId="308"/>
            <ac:picMk id="4" creationId="{DA3BF305-0E5E-88C0-BFC6-0489E6D3EF3E}"/>
          </ac:picMkLst>
        </pc:picChg>
        <pc:picChg chg="mod">
          <ac:chgData name="Caldwell, Theresa (VDH)" userId="S::theresa.caldwell@vdh.virginia.gov::7433f5c7-0d21-40b4-948b-51aa7df86e8a" providerId="AD" clId="Web-{E24B46A4-08BF-90C9-02BA-0AEBB17DDEA6}" dt="2026-01-17T16:17:30.654" v="550"/>
          <ac:picMkLst>
            <pc:docMk/>
            <pc:sldMk cId="582034784" sldId="308"/>
            <ac:picMk id="8" creationId="{289B10DA-2310-35B3-2B7E-F377920E32F0}"/>
          </ac:picMkLst>
        </pc:picChg>
      </pc:sldChg>
      <pc:sldChg chg="add del replId">
        <pc:chgData name="Caldwell, Theresa (VDH)" userId="S::theresa.caldwell@vdh.virginia.gov::7433f5c7-0d21-40b4-948b-51aa7df86e8a" providerId="AD" clId="Web-{E24B46A4-08BF-90C9-02BA-0AEBB17DDEA6}" dt="2026-01-17T15:32:35.943" v="1"/>
        <pc:sldMkLst>
          <pc:docMk/>
          <pc:sldMk cId="932677434" sldId="308"/>
        </pc:sldMkLst>
      </pc:sldChg>
      <pc:sldChg chg="add del replId">
        <pc:chgData name="Caldwell, Theresa (VDH)" userId="S::theresa.caldwell@vdh.virginia.gov::7433f5c7-0d21-40b4-948b-51aa7df86e8a" providerId="AD" clId="Web-{E24B46A4-08BF-90C9-02BA-0AEBB17DDEA6}" dt="2026-01-17T16:05:11.251" v="430"/>
        <pc:sldMkLst>
          <pc:docMk/>
          <pc:sldMk cId="601912009" sldId="309"/>
        </pc:sldMkLst>
      </pc:sldChg>
      <pc:sldChg chg="modSp add replId">
        <pc:chgData name="Caldwell, Theresa (VDH)" userId="S::theresa.caldwell@vdh.virginia.gov::7433f5c7-0d21-40b4-948b-51aa7df86e8a" providerId="AD" clId="Web-{E24B46A4-08BF-90C9-02BA-0AEBB17DDEA6}" dt="2026-01-17T16:25:33.748" v="569" actId="20577"/>
        <pc:sldMkLst>
          <pc:docMk/>
          <pc:sldMk cId="1590820594" sldId="310"/>
        </pc:sldMkLst>
        <pc:spChg chg="mod">
          <ac:chgData name="Caldwell, Theresa (VDH)" userId="S::theresa.caldwell@vdh.virginia.gov::7433f5c7-0d21-40b4-948b-51aa7df86e8a" providerId="AD" clId="Web-{E24B46A4-08BF-90C9-02BA-0AEBB17DDEA6}" dt="2026-01-17T16:25:33.748" v="569" actId="20577"/>
          <ac:spMkLst>
            <pc:docMk/>
            <pc:sldMk cId="1590820594" sldId="310"/>
            <ac:spMk id="9" creationId="{05217232-D4D9-00F3-88FD-C496DF3935E7}"/>
          </ac:spMkLst>
        </pc:spChg>
        <pc:picChg chg="mod">
          <ac:chgData name="Caldwell, Theresa (VDH)" userId="S::theresa.caldwell@vdh.virginia.gov::7433f5c7-0d21-40b4-948b-51aa7df86e8a" providerId="AD" clId="Web-{E24B46A4-08BF-90C9-02BA-0AEBB17DDEA6}" dt="2026-01-17T16:16:58.451" v="548"/>
          <ac:picMkLst>
            <pc:docMk/>
            <pc:sldMk cId="1590820594" sldId="310"/>
            <ac:picMk id="3" creationId="{BD47CB32-929A-ED31-FCBD-F91C430C0C26}"/>
          </ac:picMkLst>
        </pc:picChg>
        <pc:picChg chg="mod">
          <ac:chgData name="Caldwell, Theresa (VDH)" userId="S::theresa.caldwell@vdh.virginia.gov::7433f5c7-0d21-40b4-948b-51aa7df86e8a" providerId="AD" clId="Web-{E24B46A4-08BF-90C9-02BA-0AEBB17DDEA6}" dt="2026-01-17T16:17:11.435" v="549"/>
          <ac:picMkLst>
            <pc:docMk/>
            <pc:sldMk cId="1590820594" sldId="310"/>
            <ac:picMk id="4" creationId="{F3613982-1A92-AEC9-A74E-FF2A4E2519D5}"/>
          </ac:picMkLst>
        </pc:picChg>
        <pc:picChg chg="mod">
          <ac:chgData name="Caldwell, Theresa (VDH)" userId="S::theresa.caldwell@vdh.virginia.gov::7433f5c7-0d21-40b4-948b-51aa7df86e8a" providerId="AD" clId="Web-{E24B46A4-08BF-90C9-02BA-0AEBB17DDEA6}" dt="2026-01-17T16:16:38.544" v="547"/>
          <ac:picMkLst>
            <pc:docMk/>
            <pc:sldMk cId="1590820594" sldId="310"/>
            <ac:picMk id="8" creationId="{378BDBE0-DE0A-13C7-CF4B-C4768E5D246D}"/>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C2873-E42D-8749-ACAE-B91F529C30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43BCDB-2BD9-EF4F-B146-CAA6046A3B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88456A4-A5CD-8A4B-BFE3-0C9CC9A95E7F}"/>
              </a:ext>
            </a:extLst>
          </p:cNvPr>
          <p:cNvSpPr>
            <a:spLocks noGrp="1"/>
          </p:cNvSpPr>
          <p:nvPr>
            <p:ph type="dt" sz="half" idx="10"/>
          </p:nvPr>
        </p:nvSpPr>
        <p:spPr/>
        <p:txBody>
          <a:bodyPr/>
          <a:lstStyle/>
          <a:p>
            <a:fld id="{48A87A34-81AB-432B-8DAE-1953F412C126}" type="datetimeFigureOut">
              <a:rPr lang="en-US" smtClean="0"/>
              <a:t>1/17/2026</a:t>
            </a:fld>
            <a:endParaRPr lang="en-US" dirty="0"/>
          </a:p>
        </p:txBody>
      </p:sp>
      <p:sp>
        <p:nvSpPr>
          <p:cNvPr id="5" name="Footer Placeholder 4">
            <a:extLst>
              <a:ext uri="{FF2B5EF4-FFF2-40B4-BE49-F238E27FC236}">
                <a16:creationId xmlns:a16="http://schemas.microsoft.com/office/drawing/2014/main" id="{AC9CFF4F-C76F-0345-94FB-C1BED3BEF0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9E65ECC-97C4-ED48-884B-5AD5EAAE407E}"/>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55655393"/>
      </p:ext>
    </p:extLst>
  </p:cSld>
  <p:clrMapOvr>
    <a:masterClrMapping/>
  </p:clrMapOvr>
  <mc:AlternateContent xmlns:mc="http://schemas.openxmlformats.org/markup-compatibility/2006" xmlns:p14="http://schemas.microsoft.com/office/powerpoint/2010/main">
    <mc:Choice Requires="p14">
      <p:transition spd="slow" p14:dur="175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BE604-167B-2D4D-B424-ABA69015014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F9A354-A0DF-644F-9089-C573C6E629B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87887F-9BAE-FB44-8358-D86A88214D99}"/>
              </a:ext>
            </a:extLst>
          </p:cNvPr>
          <p:cNvSpPr>
            <a:spLocks noGrp="1"/>
          </p:cNvSpPr>
          <p:nvPr>
            <p:ph type="dt" sz="half" idx="10"/>
          </p:nvPr>
        </p:nvSpPr>
        <p:spPr/>
        <p:txBody>
          <a:bodyPr/>
          <a:lstStyle/>
          <a:p>
            <a:fld id="{48A87A34-81AB-432B-8DAE-1953F412C126}" type="datetimeFigureOut">
              <a:rPr lang="en-US" smtClean="0"/>
              <a:pPr/>
              <a:t>1/17/2026</a:t>
            </a:fld>
            <a:endParaRPr lang="en-US" dirty="0"/>
          </a:p>
        </p:txBody>
      </p:sp>
      <p:sp>
        <p:nvSpPr>
          <p:cNvPr id="5" name="Footer Placeholder 4">
            <a:extLst>
              <a:ext uri="{FF2B5EF4-FFF2-40B4-BE49-F238E27FC236}">
                <a16:creationId xmlns:a16="http://schemas.microsoft.com/office/drawing/2014/main" id="{78A2B27E-1119-CA45-ABE2-3843DE6AE4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1E9310E-6352-4646-8142-71BB40F487B7}"/>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1516922"/>
      </p:ext>
    </p:extLst>
  </p:cSld>
  <p:clrMapOvr>
    <a:masterClrMapping/>
  </p:clrMapOvr>
  <mc:AlternateContent xmlns:mc="http://schemas.openxmlformats.org/markup-compatibility/2006" xmlns:p14="http://schemas.microsoft.com/office/powerpoint/2010/main">
    <mc:Choice Requires="p14">
      <p:transition spd="slow" p14:dur="175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2E36F3-6533-A547-B56D-740C8A18B8D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205FAEB-0EF1-2448-8BD4-F5231DBE8EE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4CAF54-B887-0949-A151-F696E2BE9CC9}"/>
              </a:ext>
            </a:extLst>
          </p:cNvPr>
          <p:cNvSpPr>
            <a:spLocks noGrp="1"/>
          </p:cNvSpPr>
          <p:nvPr>
            <p:ph type="dt" sz="half" idx="10"/>
          </p:nvPr>
        </p:nvSpPr>
        <p:spPr/>
        <p:txBody>
          <a:bodyPr/>
          <a:lstStyle/>
          <a:p>
            <a:fld id="{48A87A34-81AB-432B-8DAE-1953F412C126}" type="datetimeFigureOut">
              <a:rPr lang="en-US" smtClean="0"/>
              <a:pPr/>
              <a:t>1/17/2026</a:t>
            </a:fld>
            <a:endParaRPr lang="en-US" dirty="0"/>
          </a:p>
        </p:txBody>
      </p:sp>
      <p:sp>
        <p:nvSpPr>
          <p:cNvPr id="5" name="Footer Placeholder 4">
            <a:extLst>
              <a:ext uri="{FF2B5EF4-FFF2-40B4-BE49-F238E27FC236}">
                <a16:creationId xmlns:a16="http://schemas.microsoft.com/office/drawing/2014/main" id="{3D26BFF2-5908-C84D-B24F-4F843184168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52B4067-27F2-F443-BB66-8511B81A855B}"/>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30975892"/>
      </p:ext>
    </p:extLst>
  </p:cSld>
  <p:clrMapOvr>
    <a:masterClrMapping/>
  </p:clrMapOvr>
  <mc:AlternateContent xmlns:mc="http://schemas.openxmlformats.org/markup-compatibility/2006" xmlns:p14="http://schemas.microsoft.com/office/powerpoint/2010/main">
    <mc:Choice Requires="p14">
      <p:transition spd="slow" p14:dur="175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184AD-8C36-BE49-9099-FE2F2FB5F8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9A8CB6-43D1-1C4A-AC66-2E69020F68D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1BB919-39A5-9F4F-8190-FA455A6DB8ED}"/>
              </a:ext>
            </a:extLst>
          </p:cNvPr>
          <p:cNvSpPr>
            <a:spLocks noGrp="1"/>
          </p:cNvSpPr>
          <p:nvPr>
            <p:ph type="dt" sz="half" idx="10"/>
          </p:nvPr>
        </p:nvSpPr>
        <p:spPr/>
        <p:txBody>
          <a:bodyPr/>
          <a:lstStyle/>
          <a:p>
            <a:fld id="{48A87A34-81AB-432B-8DAE-1953F412C126}" type="datetimeFigureOut">
              <a:rPr lang="en-US" smtClean="0"/>
              <a:pPr/>
              <a:t>1/17/2026</a:t>
            </a:fld>
            <a:endParaRPr lang="en-US" dirty="0"/>
          </a:p>
        </p:txBody>
      </p:sp>
      <p:sp>
        <p:nvSpPr>
          <p:cNvPr id="5" name="Footer Placeholder 4">
            <a:extLst>
              <a:ext uri="{FF2B5EF4-FFF2-40B4-BE49-F238E27FC236}">
                <a16:creationId xmlns:a16="http://schemas.microsoft.com/office/drawing/2014/main" id="{0EF1395F-8682-DE48-82F1-DE1B75606A4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ACCB726-AD95-6742-AA4B-9754CC2C013F}"/>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74616387"/>
      </p:ext>
    </p:extLst>
  </p:cSld>
  <p:clrMapOvr>
    <a:masterClrMapping/>
  </p:clrMapOvr>
  <mc:AlternateContent xmlns:mc="http://schemas.openxmlformats.org/markup-compatibility/2006" xmlns:p14="http://schemas.microsoft.com/office/powerpoint/2010/main">
    <mc:Choice Requires="p14">
      <p:transition spd="slow" p14:dur="175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DACD1-235E-9945-8F4E-7BB06965A0C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5A00622-0A24-674B-BBFC-EA3D14066D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6B62137-A9AB-1441-8D7E-D2359510D7E7}"/>
              </a:ext>
            </a:extLst>
          </p:cNvPr>
          <p:cNvSpPr>
            <a:spLocks noGrp="1"/>
          </p:cNvSpPr>
          <p:nvPr>
            <p:ph type="dt" sz="half" idx="10"/>
          </p:nvPr>
        </p:nvSpPr>
        <p:spPr/>
        <p:txBody>
          <a:bodyPr/>
          <a:lstStyle/>
          <a:p>
            <a:fld id="{48A87A34-81AB-432B-8DAE-1953F412C126}" type="datetimeFigureOut">
              <a:rPr lang="en-US" smtClean="0"/>
              <a:t>1/17/2026</a:t>
            </a:fld>
            <a:endParaRPr lang="en-US" dirty="0"/>
          </a:p>
        </p:txBody>
      </p:sp>
      <p:sp>
        <p:nvSpPr>
          <p:cNvPr id="5" name="Footer Placeholder 4">
            <a:extLst>
              <a:ext uri="{FF2B5EF4-FFF2-40B4-BE49-F238E27FC236}">
                <a16:creationId xmlns:a16="http://schemas.microsoft.com/office/drawing/2014/main" id="{49E8AF28-2F0E-3044-B2AA-087C8A66A02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DA176CB-CE75-704D-906A-C1638AD7791D}"/>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34232143"/>
      </p:ext>
    </p:extLst>
  </p:cSld>
  <p:clrMapOvr>
    <a:masterClrMapping/>
  </p:clrMapOvr>
  <mc:AlternateContent xmlns:mc="http://schemas.openxmlformats.org/markup-compatibility/2006" xmlns:p14="http://schemas.microsoft.com/office/powerpoint/2010/main">
    <mc:Choice Requires="p14">
      <p:transition spd="slow" p14:dur="175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17884-CBA5-BF44-AD13-F28319A0BD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733CB2-7664-F641-BD5A-627B45A021B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DDAE77-7944-B74C-9C29-2C3941E7640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0DC3FB-385B-5E48-836C-F3B85DE5881B}"/>
              </a:ext>
            </a:extLst>
          </p:cNvPr>
          <p:cNvSpPr>
            <a:spLocks noGrp="1"/>
          </p:cNvSpPr>
          <p:nvPr>
            <p:ph type="dt" sz="half" idx="10"/>
          </p:nvPr>
        </p:nvSpPr>
        <p:spPr/>
        <p:txBody>
          <a:bodyPr/>
          <a:lstStyle/>
          <a:p>
            <a:fld id="{48A87A34-81AB-432B-8DAE-1953F412C126}" type="datetimeFigureOut">
              <a:rPr lang="en-US" smtClean="0"/>
              <a:pPr/>
              <a:t>1/17/2026</a:t>
            </a:fld>
            <a:endParaRPr lang="en-US" dirty="0"/>
          </a:p>
        </p:txBody>
      </p:sp>
      <p:sp>
        <p:nvSpPr>
          <p:cNvPr id="6" name="Footer Placeholder 5">
            <a:extLst>
              <a:ext uri="{FF2B5EF4-FFF2-40B4-BE49-F238E27FC236}">
                <a16:creationId xmlns:a16="http://schemas.microsoft.com/office/drawing/2014/main" id="{E68CED72-6147-B646-8D74-16D4277A8D7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D5C19B-C23E-E54E-901C-250AAB6B3954}"/>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99186858"/>
      </p:ext>
    </p:extLst>
  </p:cSld>
  <p:clrMapOvr>
    <a:masterClrMapping/>
  </p:clrMapOvr>
  <mc:AlternateContent xmlns:mc="http://schemas.openxmlformats.org/markup-compatibility/2006" xmlns:p14="http://schemas.microsoft.com/office/powerpoint/2010/main">
    <mc:Choice Requires="p14">
      <p:transition spd="slow" p14:dur="175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CF961-C11A-4F4E-AE32-977E1CB098A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8F8DFAA-629E-D943-8940-C6991FEFE7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4934E66-155E-E644-B40D-0B9069F73C1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A6215FE-3ABE-2B4F-9F21-7BBB6F59EC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85A9944-07F5-8A45-A6AC-1A6DC43B10E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C8DD10-4D30-D24C-8089-06D1D85CEA95}"/>
              </a:ext>
            </a:extLst>
          </p:cNvPr>
          <p:cNvSpPr>
            <a:spLocks noGrp="1"/>
          </p:cNvSpPr>
          <p:nvPr>
            <p:ph type="dt" sz="half" idx="10"/>
          </p:nvPr>
        </p:nvSpPr>
        <p:spPr/>
        <p:txBody>
          <a:bodyPr/>
          <a:lstStyle/>
          <a:p>
            <a:fld id="{48A87A34-81AB-432B-8DAE-1953F412C126}" type="datetimeFigureOut">
              <a:rPr lang="en-US" smtClean="0"/>
              <a:pPr/>
              <a:t>1/17/2026</a:t>
            </a:fld>
            <a:endParaRPr lang="en-US" dirty="0"/>
          </a:p>
        </p:txBody>
      </p:sp>
      <p:sp>
        <p:nvSpPr>
          <p:cNvPr id="8" name="Footer Placeholder 7">
            <a:extLst>
              <a:ext uri="{FF2B5EF4-FFF2-40B4-BE49-F238E27FC236}">
                <a16:creationId xmlns:a16="http://schemas.microsoft.com/office/drawing/2014/main" id="{117AD052-68B0-174C-AF4A-DD7925942CE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CF04F9E-2A06-994F-89DB-22CACC032382}"/>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64002166"/>
      </p:ext>
    </p:extLst>
  </p:cSld>
  <p:clrMapOvr>
    <a:masterClrMapping/>
  </p:clrMapOvr>
  <mc:AlternateContent xmlns:mc="http://schemas.openxmlformats.org/markup-compatibility/2006" xmlns:p14="http://schemas.microsoft.com/office/powerpoint/2010/main">
    <mc:Choice Requires="p14">
      <p:transition spd="slow" p14:dur="175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B3CAB-D5AF-6B4E-BB4E-92F7E774E3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6D54BEC-5E83-B44E-8FC5-8B89D2C46A67}"/>
              </a:ext>
            </a:extLst>
          </p:cNvPr>
          <p:cNvSpPr>
            <a:spLocks noGrp="1"/>
          </p:cNvSpPr>
          <p:nvPr>
            <p:ph type="dt" sz="half" idx="10"/>
          </p:nvPr>
        </p:nvSpPr>
        <p:spPr/>
        <p:txBody>
          <a:bodyPr/>
          <a:lstStyle/>
          <a:p>
            <a:fld id="{48A87A34-81AB-432B-8DAE-1953F412C126}" type="datetimeFigureOut">
              <a:rPr lang="en-US" smtClean="0"/>
              <a:t>1/17/2026</a:t>
            </a:fld>
            <a:endParaRPr lang="en-US" dirty="0"/>
          </a:p>
        </p:txBody>
      </p:sp>
      <p:sp>
        <p:nvSpPr>
          <p:cNvPr id="4" name="Footer Placeholder 3">
            <a:extLst>
              <a:ext uri="{FF2B5EF4-FFF2-40B4-BE49-F238E27FC236}">
                <a16:creationId xmlns:a16="http://schemas.microsoft.com/office/drawing/2014/main" id="{29004123-0B71-2F4A-A8BD-2EB48C349A7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9F8295E-C1D7-464D-AC27-E479B2D51F87}"/>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65321458"/>
      </p:ext>
    </p:extLst>
  </p:cSld>
  <p:clrMapOvr>
    <a:masterClrMapping/>
  </p:clrMapOvr>
  <mc:AlternateContent xmlns:mc="http://schemas.openxmlformats.org/markup-compatibility/2006" xmlns:p14="http://schemas.microsoft.com/office/powerpoint/2010/main">
    <mc:Choice Requires="p14">
      <p:transition spd="slow" p14:dur="175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56F591-A410-C64E-BD16-4BB74AA2CD29}"/>
              </a:ext>
            </a:extLst>
          </p:cNvPr>
          <p:cNvSpPr>
            <a:spLocks noGrp="1"/>
          </p:cNvSpPr>
          <p:nvPr>
            <p:ph type="dt" sz="half" idx="10"/>
          </p:nvPr>
        </p:nvSpPr>
        <p:spPr/>
        <p:txBody>
          <a:bodyPr/>
          <a:lstStyle/>
          <a:p>
            <a:fld id="{48A87A34-81AB-432B-8DAE-1953F412C126}" type="datetimeFigureOut">
              <a:rPr lang="en-US" smtClean="0"/>
              <a:t>1/17/2026</a:t>
            </a:fld>
            <a:endParaRPr lang="en-US" dirty="0"/>
          </a:p>
        </p:txBody>
      </p:sp>
      <p:sp>
        <p:nvSpPr>
          <p:cNvPr id="3" name="Footer Placeholder 2">
            <a:extLst>
              <a:ext uri="{FF2B5EF4-FFF2-40B4-BE49-F238E27FC236}">
                <a16:creationId xmlns:a16="http://schemas.microsoft.com/office/drawing/2014/main" id="{48CEC885-D48D-4242-BE0E-08A28E70551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A536FA2-725E-6F45-B5D3-E3737ADB4649}"/>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34777271"/>
      </p:ext>
    </p:extLst>
  </p:cSld>
  <p:clrMapOvr>
    <a:masterClrMapping/>
  </p:clrMapOvr>
  <mc:AlternateContent xmlns:mc="http://schemas.openxmlformats.org/markup-compatibility/2006" xmlns:p14="http://schemas.microsoft.com/office/powerpoint/2010/main">
    <mc:Choice Requires="p14">
      <p:transition spd="slow" p14:dur="175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AEE6A-F24B-E04B-A3EC-0AFCCACAAF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664B36-F9E0-2144-A402-C5F9A239DE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1288B5-D0C1-2B43-ABAF-ACB2777FE5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EE4272F-122D-724C-BC06-194CD37B58E1}"/>
              </a:ext>
            </a:extLst>
          </p:cNvPr>
          <p:cNvSpPr>
            <a:spLocks noGrp="1"/>
          </p:cNvSpPr>
          <p:nvPr>
            <p:ph type="dt" sz="half" idx="10"/>
          </p:nvPr>
        </p:nvSpPr>
        <p:spPr/>
        <p:txBody>
          <a:bodyPr/>
          <a:lstStyle/>
          <a:p>
            <a:fld id="{48A87A34-81AB-432B-8DAE-1953F412C126}" type="datetimeFigureOut">
              <a:rPr lang="en-US" smtClean="0"/>
              <a:pPr/>
              <a:t>1/17/2026</a:t>
            </a:fld>
            <a:endParaRPr lang="en-US" dirty="0"/>
          </a:p>
        </p:txBody>
      </p:sp>
      <p:sp>
        <p:nvSpPr>
          <p:cNvPr id="6" name="Footer Placeholder 5">
            <a:extLst>
              <a:ext uri="{FF2B5EF4-FFF2-40B4-BE49-F238E27FC236}">
                <a16:creationId xmlns:a16="http://schemas.microsoft.com/office/drawing/2014/main" id="{0A5C95BF-ADAA-6249-ACB0-4ACAD341D25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F3A1249-C2B0-8444-856A-EF9695F8420B}"/>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61767144"/>
      </p:ext>
    </p:extLst>
  </p:cSld>
  <p:clrMapOvr>
    <a:masterClrMapping/>
  </p:clrMapOvr>
  <mc:AlternateContent xmlns:mc="http://schemas.openxmlformats.org/markup-compatibility/2006" xmlns:p14="http://schemas.microsoft.com/office/powerpoint/2010/main">
    <mc:Choice Requires="p14">
      <p:transition spd="slow" p14:dur="175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B2DC6-59D5-FB44-B3BF-0427CE292A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36818E-2A8A-7A4D-8C30-CBFB5F7DBD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9A2475F-101E-1D41-98CA-F3BA4887E3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A6D01A-804A-C048-9FFF-F3B517805045}"/>
              </a:ext>
            </a:extLst>
          </p:cNvPr>
          <p:cNvSpPr>
            <a:spLocks noGrp="1"/>
          </p:cNvSpPr>
          <p:nvPr>
            <p:ph type="dt" sz="half" idx="10"/>
          </p:nvPr>
        </p:nvSpPr>
        <p:spPr/>
        <p:txBody>
          <a:bodyPr/>
          <a:lstStyle/>
          <a:p>
            <a:fld id="{48A87A34-81AB-432B-8DAE-1953F412C126}" type="datetimeFigureOut">
              <a:rPr lang="en-US" smtClean="0"/>
              <a:t>1/17/2026</a:t>
            </a:fld>
            <a:endParaRPr lang="en-US" dirty="0"/>
          </a:p>
        </p:txBody>
      </p:sp>
      <p:sp>
        <p:nvSpPr>
          <p:cNvPr id="6" name="Footer Placeholder 5">
            <a:extLst>
              <a:ext uri="{FF2B5EF4-FFF2-40B4-BE49-F238E27FC236}">
                <a16:creationId xmlns:a16="http://schemas.microsoft.com/office/drawing/2014/main" id="{95D37E1B-7CA6-7140-A2C9-FC2E8E896FF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6A8973E-5253-814C-945B-BF7B266CC863}"/>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03002599"/>
      </p:ext>
    </p:extLst>
  </p:cSld>
  <p:clrMapOvr>
    <a:masterClrMapping/>
  </p:clrMapOvr>
  <mc:AlternateContent xmlns:mc="http://schemas.openxmlformats.org/markup-compatibility/2006" xmlns:p14="http://schemas.microsoft.com/office/powerpoint/2010/main">
    <mc:Choice Requires="p14">
      <p:transition spd="slow" p14:dur="175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4000">
              <a:schemeClr val="accent1">
                <a:lumMod val="20000"/>
                <a:lumOff val="80000"/>
                <a:alpha val="29000"/>
              </a:schemeClr>
            </a:gs>
            <a:gs pos="100000">
              <a:schemeClr val="accent5"/>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96C79E-4840-FA4F-8650-2319B000CC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BD6AF77-75DC-A442-9CE6-0EA05F1C4E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EA7ABB-9079-0D45-AE1F-C15398EF43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1/17/2026</a:t>
            </a:fld>
            <a:endParaRPr lang="en-US" dirty="0"/>
          </a:p>
        </p:txBody>
      </p:sp>
      <p:sp>
        <p:nvSpPr>
          <p:cNvPr id="5" name="Footer Placeholder 4">
            <a:extLst>
              <a:ext uri="{FF2B5EF4-FFF2-40B4-BE49-F238E27FC236}">
                <a16:creationId xmlns:a16="http://schemas.microsoft.com/office/drawing/2014/main" id="{9C2B3843-48A7-AA48-B454-1BD5389A00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17DA281-EFC5-CC4D-B498-0E4A796BE8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84506911"/>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mc:AlternateContent xmlns:mc="http://schemas.openxmlformats.org/markup-compatibility/2006" xmlns:p14="http://schemas.microsoft.com/office/powerpoint/2010/main">
    <mc:Choice Requires="p14">
      <p:transition spd="slow" p14:dur="175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www.pwcpetersburg.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hyperlink" Target="https://www.pwcpetersburg.org/" TargetMode="External"/><Relationship Id="rId4" Type="http://schemas.openxmlformats.org/officeDocument/2006/relationships/hyperlink" Target="https://www.ppls.or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s://www.pwcpetersburg.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B508A0-E8C3-D542-8B2A-B7DB7DEE05E0}"/>
              </a:ext>
            </a:extLst>
          </p:cNvPr>
          <p:cNvPicPr>
            <a:picLocks noChangeAspect="1"/>
          </p:cNvPicPr>
          <p:nvPr/>
        </p:nvPicPr>
        <p:blipFill>
          <a:blip r:embed="rId2"/>
          <a:stretch>
            <a:fillRect/>
          </a:stretch>
        </p:blipFill>
        <p:spPr>
          <a:xfrm>
            <a:off x="5490607" y="1962205"/>
            <a:ext cx="5446705" cy="4522634"/>
          </a:xfrm>
          <a:prstGeom prst="rect">
            <a:avLst/>
          </a:prstGeom>
          <a:ln>
            <a:noFill/>
          </a:ln>
          <a:effectLst>
            <a:softEdge rad="127000"/>
          </a:effectLst>
        </p:spPr>
      </p:pic>
      <p:pic>
        <p:nvPicPr>
          <p:cNvPr id="5" name="Picture 4">
            <a:extLst>
              <a:ext uri="{FF2B5EF4-FFF2-40B4-BE49-F238E27FC236}">
                <a16:creationId xmlns:a16="http://schemas.microsoft.com/office/drawing/2014/main" id="{CBD8EB6A-F4B8-024F-AEAD-45C7353A8C32}"/>
              </a:ext>
            </a:extLst>
          </p:cNvPr>
          <p:cNvPicPr>
            <a:picLocks noChangeAspect="1"/>
          </p:cNvPicPr>
          <p:nvPr/>
        </p:nvPicPr>
        <p:blipFill>
          <a:blip r:embed="rId3"/>
          <a:stretch>
            <a:fillRect/>
          </a:stretch>
        </p:blipFill>
        <p:spPr>
          <a:xfrm>
            <a:off x="1321122" y="-887406"/>
            <a:ext cx="8979724" cy="4180734"/>
          </a:xfrm>
          <a:prstGeom prst="rect">
            <a:avLst/>
          </a:prstGeom>
        </p:spPr>
      </p:pic>
      <p:sp>
        <p:nvSpPr>
          <p:cNvPr id="3" name="TextBox 2">
            <a:extLst>
              <a:ext uri="{FF2B5EF4-FFF2-40B4-BE49-F238E27FC236}">
                <a16:creationId xmlns:a16="http://schemas.microsoft.com/office/drawing/2014/main" id="{3FDBD5F0-F453-CF49-9F64-D56D619E8829}"/>
              </a:ext>
            </a:extLst>
          </p:cNvPr>
          <p:cNvSpPr txBox="1"/>
          <p:nvPr/>
        </p:nvSpPr>
        <p:spPr>
          <a:xfrm>
            <a:off x="1109968" y="6184672"/>
            <a:ext cx="3623775" cy="400110"/>
          </a:xfrm>
          <a:prstGeom prst="rect">
            <a:avLst/>
          </a:prstGeom>
          <a:noFill/>
        </p:spPr>
        <p:txBody>
          <a:bodyPr wrap="square" lIns="91440" tIns="45720" rIns="91440" bIns="45720" rtlCol="0" anchor="t">
            <a:spAutoFit/>
          </a:bodyPr>
          <a:lstStyle/>
          <a:p>
            <a:r>
              <a:rPr lang="en-US" sz="2000" dirty="0">
                <a:hlinkClick r:id="rId4"/>
              </a:rPr>
              <a:t>https://www.pwcpetersburg.org</a:t>
            </a:r>
            <a:endParaRPr lang="en-US" sz="2000" dirty="0"/>
          </a:p>
        </p:txBody>
      </p:sp>
      <p:sp>
        <p:nvSpPr>
          <p:cNvPr id="2" name="TextBox 1">
            <a:extLst>
              <a:ext uri="{FF2B5EF4-FFF2-40B4-BE49-F238E27FC236}">
                <a16:creationId xmlns:a16="http://schemas.microsoft.com/office/drawing/2014/main" id="{8639538F-6B7A-A984-A675-311E382BF82E}"/>
              </a:ext>
            </a:extLst>
          </p:cNvPr>
          <p:cNvSpPr txBox="1"/>
          <p:nvPr/>
        </p:nvSpPr>
        <p:spPr>
          <a:xfrm>
            <a:off x="737224" y="3286268"/>
            <a:ext cx="4375889" cy="15081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b="1" dirty="0">
                <a:latin typeface="Cambria"/>
                <a:ea typeface="Cambria"/>
                <a:cs typeface="Calibri"/>
              </a:rPr>
              <a:t>Annual Report</a:t>
            </a:r>
            <a:endParaRPr lang="en-US" sz="4800" b="1">
              <a:latin typeface="Cambria"/>
              <a:ea typeface="Cambria"/>
              <a:cs typeface="Times New Roman"/>
            </a:endParaRPr>
          </a:p>
          <a:p>
            <a:pPr algn="ctr"/>
            <a:r>
              <a:rPr lang="en-US" sz="4400" dirty="0">
                <a:latin typeface="Cambria"/>
                <a:ea typeface="Cambria"/>
                <a:cs typeface="Calibri" panose="020F0502020204030204"/>
              </a:rPr>
              <a:t>2025</a:t>
            </a:r>
            <a:endParaRPr lang="en-US" sz="3200" b="1" dirty="0">
              <a:latin typeface="Cambria"/>
              <a:ea typeface="Cambria"/>
              <a:cs typeface="Calibri" panose="020F0502020204030204"/>
            </a:endParaRPr>
          </a:p>
        </p:txBody>
      </p:sp>
    </p:spTree>
    <p:extLst>
      <p:ext uri="{BB962C8B-B14F-4D97-AF65-F5344CB8AC3E}">
        <p14:creationId xmlns:p14="http://schemas.microsoft.com/office/powerpoint/2010/main" val="3795623076"/>
      </p:ext>
    </p:extLst>
  </p:cSld>
  <p:clrMapOvr>
    <a:masterClrMapping/>
  </p:clrMapOvr>
  <mc:AlternateContent xmlns:mc="http://schemas.openxmlformats.org/markup-compatibility/2006" xmlns:p14="http://schemas.microsoft.com/office/powerpoint/2010/main">
    <mc:Choice Requires="p14">
      <p:transition spd="slow" p14:dur="175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16CF94-0352-E98E-EA05-38253668E5F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C4DB81F-24D2-CF4C-463F-5B99C25BFC47}"/>
              </a:ext>
            </a:extLst>
          </p:cNvPr>
          <p:cNvPicPr>
            <a:picLocks noChangeAspect="1"/>
          </p:cNvPicPr>
          <p:nvPr/>
        </p:nvPicPr>
        <p:blipFill>
          <a:blip r:embed="rId2"/>
          <a:stretch>
            <a:fillRect/>
          </a:stretch>
        </p:blipFill>
        <p:spPr>
          <a:xfrm>
            <a:off x="308751" y="-898292"/>
            <a:ext cx="8979724" cy="4376676"/>
          </a:xfrm>
          <a:prstGeom prst="rect">
            <a:avLst/>
          </a:prstGeom>
        </p:spPr>
      </p:pic>
      <p:sp>
        <p:nvSpPr>
          <p:cNvPr id="10" name="TextBox 9">
            <a:extLst>
              <a:ext uri="{FF2B5EF4-FFF2-40B4-BE49-F238E27FC236}">
                <a16:creationId xmlns:a16="http://schemas.microsoft.com/office/drawing/2014/main" id="{73F0632C-A71F-4CCE-53F7-C656D2935152}"/>
              </a:ext>
            </a:extLst>
          </p:cNvPr>
          <p:cNvSpPr txBox="1"/>
          <p:nvPr/>
        </p:nvSpPr>
        <p:spPr>
          <a:xfrm>
            <a:off x="463917" y="2246865"/>
            <a:ext cx="2406428" cy="461665"/>
          </a:xfrm>
          <a:prstGeom prst="rect">
            <a:avLst/>
          </a:prstGeom>
          <a:noFill/>
        </p:spPr>
        <p:txBody>
          <a:bodyPr wrap="none" lIns="91440" tIns="45720" rIns="91440" bIns="45720" rtlCol="0" anchor="t">
            <a:spAutoFit/>
          </a:bodyPr>
          <a:lstStyle/>
          <a:p>
            <a:r>
              <a:rPr lang="en-US" sz="2400" dirty="0">
                <a:latin typeface="Britannic Bold"/>
              </a:rPr>
              <a:t>LOOKING AHEAD</a:t>
            </a:r>
          </a:p>
        </p:txBody>
      </p:sp>
      <p:pic>
        <p:nvPicPr>
          <p:cNvPr id="8" name="Picture 7">
            <a:extLst>
              <a:ext uri="{FF2B5EF4-FFF2-40B4-BE49-F238E27FC236}">
                <a16:creationId xmlns:a16="http://schemas.microsoft.com/office/drawing/2014/main" id="{E3239BCF-2F08-EA7D-D5AC-E32B5CF43DA4}"/>
              </a:ext>
            </a:extLst>
          </p:cNvPr>
          <p:cNvPicPr>
            <a:picLocks noChangeAspect="1"/>
          </p:cNvPicPr>
          <p:nvPr/>
        </p:nvPicPr>
        <p:blipFill>
          <a:blip r:embed="rId3"/>
          <a:stretch>
            <a:fillRect/>
          </a:stretch>
        </p:blipFill>
        <p:spPr>
          <a:xfrm>
            <a:off x="463898" y="2609984"/>
            <a:ext cx="4493445" cy="3370084"/>
          </a:xfrm>
          <a:prstGeom prst="rect">
            <a:avLst/>
          </a:prstGeom>
          <a:ln>
            <a:noFill/>
          </a:ln>
          <a:effectLst>
            <a:softEdge rad="112500"/>
          </a:effectLst>
        </p:spPr>
      </p:pic>
      <p:sp>
        <p:nvSpPr>
          <p:cNvPr id="9" name="TextBox 8">
            <a:extLst>
              <a:ext uri="{FF2B5EF4-FFF2-40B4-BE49-F238E27FC236}">
                <a16:creationId xmlns:a16="http://schemas.microsoft.com/office/drawing/2014/main" id="{DBF4230A-42DC-9AD7-FA1B-9DB703F9AD41}"/>
              </a:ext>
            </a:extLst>
          </p:cNvPr>
          <p:cNvSpPr txBox="1"/>
          <p:nvPr/>
        </p:nvSpPr>
        <p:spPr>
          <a:xfrm>
            <a:off x="5431819" y="1969395"/>
            <a:ext cx="6239659"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cs typeface="Calibri"/>
              </a:rPr>
              <a:t>In 2026, PWC will continue holding in-person full membership meetings in the </a:t>
            </a:r>
            <a:r>
              <a:rPr lang="en-US" sz="2400" dirty="0">
                <a:cs typeface="Calibri"/>
                <a:hlinkClick r:id="rId4"/>
              </a:rPr>
              <a:t>Petersburg Public Library</a:t>
            </a:r>
            <a:r>
              <a:rPr lang="en-US" sz="2400" dirty="0">
                <a:cs typeface="Calibri"/>
              </a:rPr>
              <a:t>'s Multipurpose Room, 201 W. Washington Street. There will continue to be a Zoom option. Monthly Board Meetings will be held via Zoom.</a:t>
            </a:r>
            <a:endParaRPr lang="en-US" sz="2400" dirty="0">
              <a:ea typeface="Calibri"/>
              <a:cs typeface="Calibri"/>
            </a:endParaRPr>
          </a:p>
          <a:p>
            <a:endParaRPr lang="en-US" sz="2400" dirty="0">
              <a:ea typeface="Calibri"/>
              <a:cs typeface="Calibri"/>
            </a:endParaRPr>
          </a:p>
          <a:p>
            <a:pPr marL="285750" indent="-285750">
              <a:buFont typeface="Wingdings"/>
              <a:buChar char="v"/>
            </a:pPr>
            <a:r>
              <a:rPr lang="en-US" sz="2400" dirty="0">
                <a:cs typeface="Calibri"/>
              </a:rPr>
              <a:t>General Meetings: 3rd Wednesday of the month, January-September (except July), 11:00am.</a:t>
            </a:r>
            <a:endParaRPr lang="en-US" sz="2400">
              <a:ea typeface="Calibri"/>
              <a:cs typeface="Calibri"/>
            </a:endParaRPr>
          </a:p>
          <a:p>
            <a:pPr marL="285750" indent="-285750">
              <a:buFont typeface="Wingdings"/>
              <a:buChar char="v"/>
            </a:pPr>
            <a:r>
              <a:rPr lang="en-US" sz="2400" dirty="0">
                <a:cs typeface="Calibri"/>
              </a:rPr>
              <a:t>Evening Meeting: October 27 Annual Meeting and Dinner. 6:00-7:30pm</a:t>
            </a:r>
            <a:endParaRPr lang="en-US" sz="2400" dirty="0">
              <a:ea typeface="Calibri" panose="020F0502020204030204"/>
              <a:cs typeface="Calibri"/>
            </a:endParaRPr>
          </a:p>
        </p:txBody>
      </p:sp>
      <p:sp>
        <p:nvSpPr>
          <p:cNvPr id="11" name="TextBox 10">
            <a:extLst>
              <a:ext uri="{FF2B5EF4-FFF2-40B4-BE49-F238E27FC236}">
                <a16:creationId xmlns:a16="http://schemas.microsoft.com/office/drawing/2014/main" id="{9B4801A2-D9A0-83DB-3698-E40D42812ADD}"/>
              </a:ext>
            </a:extLst>
          </p:cNvPr>
          <p:cNvSpPr txBox="1"/>
          <p:nvPr/>
        </p:nvSpPr>
        <p:spPr>
          <a:xfrm>
            <a:off x="1376812" y="5972576"/>
            <a:ext cx="265090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dirty="0">
                <a:cs typeface="Calibri"/>
                <a:hlinkClick r:id="rId5"/>
              </a:rPr>
              <a:t>www.pwcpetersburg.com</a:t>
            </a:r>
            <a:endParaRPr lang="en-US" b="1" dirty="0"/>
          </a:p>
        </p:txBody>
      </p:sp>
      <p:sp>
        <p:nvSpPr>
          <p:cNvPr id="2" name="TextBox 1">
            <a:extLst>
              <a:ext uri="{FF2B5EF4-FFF2-40B4-BE49-F238E27FC236}">
                <a16:creationId xmlns:a16="http://schemas.microsoft.com/office/drawing/2014/main" id="{AC943CD8-3727-2948-192A-1869F635BE2B}"/>
              </a:ext>
            </a:extLst>
          </p:cNvPr>
          <p:cNvSpPr txBox="1"/>
          <p:nvPr/>
        </p:nvSpPr>
        <p:spPr>
          <a:xfrm>
            <a:off x="1281792" y="6338206"/>
            <a:ext cx="284117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dirty="0">
                <a:solidFill>
                  <a:srgbClr val="0070C0"/>
                </a:solidFill>
                <a:ea typeface="Calibri"/>
                <a:cs typeface="Calibri"/>
              </a:rPr>
              <a:t>pwcpetersburg@gmail.com</a:t>
            </a:r>
            <a:endParaRPr lang="en-US" b="1" dirty="0">
              <a:solidFill>
                <a:srgbClr val="0070C0"/>
              </a:solidFill>
            </a:endParaRPr>
          </a:p>
        </p:txBody>
      </p:sp>
    </p:spTree>
    <p:extLst>
      <p:ext uri="{BB962C8B-B14F-4D97-AF65-F5344CB8AC3E}">
        <p14:creationId xmlns:p14="http://schemas.microsoft.com/office/powerpoint/2010/main" val="1895899135"/>
      </p:ext>
    </p:extLst>
  </p:cSld>
  <p:clrMapOvr>
    <a:masterClrMapping/>
  </p:clrMapOvr>
  <mc:AlternateContent xmlns:mc="http://schemas.openxmlformats.org/markup-compatibility/2006" xmlns:p14="http://schemas.microsoft.com/office/powerpoint/2010/main">
    <mc:Choice Requires="p14">
      <p:transition spd="slow" p14:dur="175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C53667-9CF5-E525-1256-850B5578A4B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54F136C-6A2B-FFAC-B850-36A7B1104F5C}"/>
              </a:ext>
            </a:extLst>
          </p:cNvPr>
          <p:cNvPicPr>
            <a:picLocks noChangeAspect="1"/>
          </p:cNvPicPr>
          <p:nvPr/>
        </p:nvPicPr>
        <p:blipFill>
          <a:blip r:embed="rId2"/>
          <a:stretch>
            <a:fillRect/>
          </a:stretch>
        </p:blipFill>
        <p:spPr>
          <a:xfrm>
            <a:off x="308751" y="-898292"/>
            <a:ext cx="8979724" cy="4376676"/>
          </a:xfrm>
          <a:prstGeom prst="rect">
            <a:avLst/>
          </a:prstGeom>
        </p:spPr>
      </p:pic>
      <p:pic>
        <p:nvPicPr>
          <p:cNvPr id="3" name="Picture 2">
            <a:extLst>
              <a:ext uri="{FF2B5EF4-FFF2-40B4-BE49-F238E27FC236}">
                <a16:creationId xmlns:a16="http://schemas.microsoft.com/office/drawing/2014/main" id="{2E9F3B8D-143B-75D0-DBA5-C56D2D4B35F2}"/>
              </a:ext>
            </a:extLst>
          </p:cNvPr>
          <p:cNvPicPr>
            <a:picLocks noChangeAspect="1"/>
          </p:cNvPicPr>
          <p:nvPr/>
        </p:nvPicPr>
        <p:blipFill>
          <a:blip r:embed="rId3"/>
          <a:srcRect l="4412" r="-245" b="30573"/>
          <a:stretch>
            <a:fillRect/>
          </a:stretch>
        </p:blipFill>
        <p:spPr>
          <a:xfrm>
            <a:off x="620123" y="2427848"/>
            <a:ext cx="5462059" cy="3892339"/>
          </a:xfrm>
          <a:prstGeom prst="rect">
            <a:avLst/>
          </a:prstGeom>
          <a:ln>
            <a:noFill/>
          </a:ln>
          <a:effectLst>
            <a:softEdge rad="112500"/>
          </a:effectLst>
        </p:spPr>
      </p:pic>
      <p:sp>
        <p:nvSpPr>
          <p:cNvPr id="6" name="TextBox 5">
            <a:extLst>
              <a:ext uri="{FF2B5EF4-FFF2-40B4-BE49-F238E27FC236}">
                <a16:creationId xmlns:a16="http://schemas.microsoft.com/office/drawing/2014/main" id="{4D32C32D-255B-C245-A548-47082D4CCF90}"/>
              </a:ext>
            </a:extLst>
          </p:cNvPr>
          <p:cNvSpPr txBox="1"/>
          <p:nvPr/>
        </p:nvSpPr>
        <p:spPr>
          <a:xfrm>
            <a:off x="5850185" y="2411049"/>
            <a:ext cx="5909070" cy="39087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cs typeface="Calibri"/>
              </a:rPr>
              <a:t>Remembering our friend</a:t>
            </a:r>
            <a:endParaRPr lang="en-US" dirty="0">
              <a:ea typeface="Calibri" panose="020F0502020204030204"/>
              <a:cs typeface="Calibri" panose="020F0502020204030204"/>
            </a:endParaRPr>
          </a:p>
          <a:p>
            <a:pPr algn="ctr"/>
            <a:r>
              <a:rPr lang="en-US" sz="3200" b="1" dirty="0">
                <a:cs typeface="Calibri"/>
              </a:rPr>
              <a:t>DR. BOBBY DUHART</a:t>
            </a:r>
            <a:endParaRPr lang="en-US" sz="3200" b="1">
              <a:ea typeface="Calibri" panose="020F0502020204030204"/>
              <a:cs typeface="Calibri" panose="020F0502020204030204"/>
            </a:endParaRPr>
          </a:p>
          <a:p>
            <a:pPr algn="ctr"/>
            <a:endParaRPr lang="en-US" sz="2400" dirty="0">
              <a:ea typeface="Calibri" panose="020F0502020204030204"/>
              <a:cs typeface="Calibri"/>
            </a:endParaRPr>
          </a:p>
          <a:p>
            <a:pPr algn="ctr"/>
            <a:r>
              <a:rPr lang="en-US" sz="2400" dirty="0">
                <a:cs typeface="Calibri"/>
              </a:rPr>
              <a:t>The beloved pediatrician and community advocate was the featured speaker at our Dinner Meeting on March 26, 2024. He's pictured here with PWC Vice Chair Annie Mickens.</a:t>
            </a:r>
            <a:endParaRPr lang="en-US" sz="2400" dirty="0">
              <a:ea typeface="Calibri"/>
              <a:cs typeface="Calibri"/>
            </a:endParaRPr>
          </a:p>
          <a:p>
            <a:pPr algn="ctr"/>
            <a:endParaRPr lang="en-US" sz="2400" dirty="0">
              <a:ea typeface="Calibri"/>
              <a:cs typeface="Calibri"/>
            </a:endParaRPr>
          </a:p>
          <a:p>
            <a:pPr algn="ctr"/>
            <a:r>
              <a:rPr lang="en-US" sz="2400" dirty="0">
                <a:ea typeface="Calibri"/>
                <a:cs typeface="Calibri"/>
              </a:rPr>
              <a:t>Dr. Duhart passed away in September, 2025.</a:t>
            </a:r>
          </a:p>
        </p:txBody>
      </p:sp>
    </p:spTree>
    <p:extLst>
      <p:ext uri="{BB962C8B-B14F-4D97-AF65-F5344CB8AC3E}">
        <p14:creationId xmlns:p14="http://schemas.microsoft.com/office/powerpoint/2010/main" val="4287901636"/>
      </p:ext>
    </p:extLst>
  </p:cSld>
  <p:clrMapOvr>
    <a:masterClrMapping/>
  </p:clrMapOvr>
  <mc:AlternateContent xmlns:mc="http://schemas.openxmlformats.org/markup-compatibility/2006" xmlns:p14="http://schemas.microsoft.com/office/powerpoint/2010/main">
    <mc:Choice Requires="p14">
      <p:transition spd="slow" p14:dur="175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C53667-9CF5-E525-1256-850B5578A4B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54F136C-6A2B-FFAC-B850-36A7B1104F5C}"/>
              </a:ext>
            </a:extLst>
          </p:cNvPr>
          <p:cNvPicPr>
            <a:picLocks noChangeAspect="1"/>
          </p:cNvPicPr>
          <p:nvPr/>
        </p:nvPicPr>
        <p:blipFill>
          <a:blip r:embed="rId2"/>
          <a:stretch>
            <a:fillRect/>
          </a:stretch>
        </p:blipFill>
        <p:spPr>
          <a:xfrm>
            <a:off x="308751" y="-898292"/>
            <a:ext cx="8979724" cy="4376676"/>
          </a:xfrm>
          <a:prstGeom prst="rect">
            <a:avLst/>
          </a:prstGeom>
        </p:spPr>
      </p:pic>
      <p:sp>
        <p:nvSpPr>
          <p:cNvPr id="10" name="TextBox 9">
            <a:extLst>
              <a:ext uri="{FF2B5EF4-FFF2-40B4-BE49-F238E27FC236}">
                <a16:creationId xmlns:a16="http://schemas.microsoft.com/office/drawing/2014/main" id="{01C74942-7CAD-777C-D809-E8A3E79EFF7D}"/>
              </a:ext>
            </a:extLst>
          </p:cNvPr>
          <p:cNvSpPr txBox="1"/>
          <p:nvPr/>
        </p:nvSpPr>
        <p:spPr>
          <a:xfrm>
            <a:off x="424840" y="2237974"/>
            <a:ext cx="934871" cy="461665"/>
          </a:xfrm>
          <a:prstGeom prst="rect">
            <a:avLst/>
          </a:prstGeom>
          <a:noFill/>
        </p:spPr>
        <p:txBody>
          <a:bodyPr wrap="none" lIns="91440" tIns="45720" rIns="91440" bIns="45720" rtlCol="0" anchor="t">
            <a:spAutoFit/>
          </a:bodyPr>
          <a:lstStyle/>
          <a:p>
            <a:r>
              <a:rPr lang="en-US" sz="2400" dirty="0">
                <a:latin typeface="Britannic Bold"/>
              </a:rPr>
              <a:t>2025</a:t>
            </a:r>
            <a:endParaRPr lang="en-US" dirty="0"/>
          </a:p>
        </p:txBody>
      </p:sp>
      <p:sp>
        <p:nvSpPr>
          <p:cNvPr id="6" name="TextBox 5">
            <a:extLst>
              <a:ext uri="{FF2B5EF4-FFF2-40B4-BE49-F238E27FC236}">
                <a16:creationId xmlns:a16="http://schemas.microsoft.com/office/drawing/2014/main" id="{4D32C32D-255B-C245-A548-47082D4CCF90}"/>
              </a:ext>
            </a:extLst>
          </p:cNvPr>
          <p:cNvSpPr txBox="1"/>
          <p:nvPr/>
        </p:nvSpPr>
        <p:spPr>
          <a:xfrm>
            <a:off x="428625" y="2695340"/>
            <a:ext cx="6118896"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cs typeface="Calibri"/>
              </a:rPr>
              <a:t>The Petersburg Wellness Consortium (PWC) held seven (7) full membership meetings in various formats: in-person/virtual (hybrid). The August meeting was cancelled so members could support the VDH-Crater Health District release of the Crater Regional Health Improvement Plan (RHIP).</a:t>
            </a:r>
            <a:endParaRPr lang="en-US" sz="2400" dirty="0">
              <a:ea typeface="Calibri"/>
              <a:cs typeface="Calibri"/>
            </a:endParaRPr>
          </a:p>
          <a:p>
            <a:endParaRPr lang="en-US" sz="2400" dirty="0">
              <a:cs typeface="Calibri"/>
            </a:endParaRPr>
          </a:p>
          <a:p>
            <a:r>
              <a:rPr lang="en-US" sz="2400" dirty="0">
                <a:cs typeface="Calibri"/>
              </a:rPr>
              <a:t>The PWC Board continued work on the organization's administrative infrastructure as a fully functioning 501(c)(3) nonprofit.</a:t>
            </a:r>
            <a:endParaRPr lang="en-US" sz="2400">
              <a:ea typeface="Calibri"/>
              <a:cs typeface="Calibri"/>
            </a:endParaRPr>
          </a:p>
        </p:txBody>
      </p:sp>
      <p:pic>
        <p:nvPicPr>
          <p:cNvPr id="2" name="Picture 1">
            <a:extLst>
              <a:ext uri="{FF2B5EF4-FFF2-40B4-BE49-F238E27FC236}">
                <a16:creationId xmlns:a16="http://schemas.microsoft.com/office/drawing/2014/main" id="{5D30FAED-42CE-F686-160A-3A59CE036FE5}"/>
              </a:ext>
            </a:extLst>
          </p:cNvPr>
          <p:cNvPicPr>
            <a:picLocks noChangeAspect="1"/>
          </p:cNvPicPr>
          <p:nvPr/>
        </p:nvPicPr>
        <p:blipFill>
          <a:blip r:embed="rId3"/>
          <a:stretch>
            <a:fillRect/>
          </a:stretch>
        </p:blipFill>
        <p:spPr>
          <a:xfrm>
            <a:off x="6433852" y="4075915"/>
            <a:ext cx="3531697" cy="2654294"/>
          </a:xfrm>
          <a:prstGeom prst="rect">
            <a:avLst/>
          </a:prstGeom>
          <a:ln>
            <a:noFill/>
          </a:ln>
          <a:effectLst>
            <a:softEdge rad="112500"/>
          </a:effectLst>
        </p:spPr>
      </p:pic>
      <p:pic>
        <p:nvPicPr>
          <p:cNvPr id="3" name="Picture 2">
            <a:extLst>
              <a:ext uri="{FF2B5EF4-FFF2-40B4-BE49-F238E27FC236}">
                <a16:creationId xmlns:a16="http://schemas.microsoft.com/office/drawing/2014/main" id="{2E9F3B8D-143B-75D0-DBA5-C56D2D4B35F2}"/>
              </a:ext>
            </a:extLst>
          </p:cNvPr>
          <p:cNvPicPr>
            <a:picLocks noChangeAspect="1"/>
          </p:cNvPicPr>
          <p:nvPr/>
        </p:nvPicPr>
        <p:blipFill>
          <a:blip r:embed="rId4"/>
          <a:stretch>
            <a:fillRect/>
          </a:stretch>
        </p:blipFill>
        <p:spPr>
          <a:xfrm>
            <a:off x="7831514" y="1919848"/>
            <a:ext cx="3838954" cy="2862650"/>
          </a:xfrm>
          <a:prstGeom prst="rect">
            <a:avLst/>
          </a:prstGeom>
          <a:ln>
            <a:noFill/>
          </a:ln>
          <a:effectLst>
            <a:softEdge rad="112500"/>
          </a:effectLst>
        </p:spPr>
      </p:pic>
    </p:spTree>
    <p:extLst>
      <p:ext uri="{BB962C8B-B14F-4D97-AF65-F5344CB8AC3E}">
        <p14:creationId xmlns:p14="http://schemas.microsoft.com/office/powerpoint/2010/main" val="2396249274"/>
      </p:ext>
    </p:extLst>
  </p:cSld>
  <p:clrMapOvr>
    <a:masterClrMapping/>
  </p:clrMapOvr>
  <mc:AlternateContent xmlns:mc="http://schemas.openxmlformats.org/markup-compatibility/2006" xmlns:p14="http://schemas.microsoft.com/office/powerpoint/2010/main">
    <mc:Choice Requires="p14">
      <p:transition spd="slow" p14:dur="175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C3879-C8ED-7AD8-8B13-52D6FFC5B6D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AFCCA78-3679-433D-7E72-E54E90FF4D3B}"/>
              </a:ext>
            </a:extLst>
          </p:cNvPr>
          <p:cNvPicPr>
            <a:picLocks noChangeAspect="1"/>
          </p:cNvPicPr>
          <p:nvPr/>
        </p:nvPicPr>
        <p:blipFill>
          <a:blip r:embed="rId2"/>
          <a:stretch>
            <a:fillRect/>
          </a:stretch>
        </p:blipFill>
        <p:spPr>
          <a:xfrm>
            <a:off x="308751" y="-898292"/>
            <a:ext cx="8979724" cy="4376676"/>
          </a:xfrm>
          <a:prstGeom prst="rect">
            <a:avLst/>
          </a:prstGeom>
        </p:spPr>
      </p:pic>
      <p:sp>
        <p:nvSpPr>
          <p:cNvPr id="6" name="TextBox 5">
            <a:extLst>
              <a:ext uri="{FF2B5EF4-FFF2-40B4-BE49-F238E27FC236}">
                <a16:creationId xmlns:a16="http://schemas.microsoft.com/office/drawing/2014/main" id="{A69A1BEC-012C-D371-74E7-C3BF41344D3C}"/>
              </a:ext>
            </a:extLst>
          </p:cNvPr>
          <p:cNvSpPr txBox="1"/>
          <p:nvPr/>
        </p:nvSpPr>
        <p:spPr>
          <a:xfrm>
            <a:off x="583234" y="5003744"/>
            <a:ext cx="11474036"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cs typeface="Calibri"/>
              </a:rPr>
              <a:t>2025 featured several expanded opportunities to interact with people who live, learn, work, play, and pray in Petersburg. Those efforts were significantly supported by the Virginia Commonwealth University (VCU) Massey Comprehensive Cancer Center Community Engagement Partnership Grant. PWC was awarded the grant in 2024.</a:t>
            </a:r>
            <a:endParaRPr lang="en-US" sz="2400" dirty="0">
              <a:ea typeface="Calibri" panose="020F0502020204030204"/>
              <a:cs typeface="Calibri" panose="020F0502020204030204"/>
            </a:endParaRPr>
          </a:p>
        </p:txBody>
      </p:sp>
      <p:pic>
        <p:nvPicPr>
          <p:cNvPr id="4" name="Picture 3">
            <a:extLst>
              <a:ext uri="{FF2B5EF4-FFF2-40B4-BE49-F238E27FC236}">
                <a16:creationId xmlns:a16="http://schemas.microsoft.com/office/drawing/2014/main" id="{9A15EEEF-37EA-C6E3-5D88-133CBDC154EB}"/>
              </a:ext>
            </a:extLst>
          </p:cNvPr>
          <p:cNvPicPr>
            <a:picLocks noChangeAspect="1"/>
          </p:cNvPicPr>
          <p:nvPr/>
        </p:nvPicPr>
        <p:blipFill>
          <a:blip r:embed="rId3"/>
          <a:stretch>
            <a:fillRect/>
          </a:stretch>
        </p:blipFill>
        <p:spPr>
          <a:xfrm rot="60000">
            <a:off x="9633426" y="164606"/>
            <a:ext cx="1942687" cy="1942687"/>
          </a:xfrm>
          <a:prstGeom prst="rect">
            <a:avLst/>
          </a:prstGeom>
        </p:spPr>
      </p:pic>
      <p:pic>
        <p:nvPicPr>
          <p:cNvPr id="7" name="Picture 6">
            <a:extLst>
              <a:ext uri="{FF2B5EF4-FFF2-40B4-BE49-F238E27FC236}">
                <a16:creationId xmlns:a16="http://schemas.microsoft.com/office/drawing/2014/main" id="{0899F399-7048-6D9E-C09B-A28988E763DE}"/>
              </a:ext>
            </a:extLst>
          </p:cNvPr>
          <p:cNvPicPr>
            <a:picLocks noChangeAspect="1"/>
          </p:cNvPicPr>
          <p:nvPr/>
        </p:nvPicPr>
        <p:blipFill>
          <a:blip r:embed="rId4"/>
          <a:srcRect l="16467" t="-239" r="5504" b="111"/>
          <a:stretch>
            <a:fillRect/>
          </a:stretch>
        </p:blipFill>
        <p:spPr>
          <a:xfrm>
            <a:off x="413500" y="2251937"/>
            <a:ext cx="2876155" cy="2740375"/>
          </a:xfrm>
          <a:prstGeom prst="rect">
            <a:avLst/>
          </a:prstGeom>
        </p:spPr>
      </p:pic>
      <p:pic>
        <p:nvPicPr>
          <p:cNvPr id="8" name="Picture 7">
            <a:extLst>
              <a:ext uri="{FF2B5EF4-FFF2-40B4-BE49-F238E27FC236}">
                <a16:creationId xmlns:a16="http://schemas.microsoft.com/office/drawing/2014/main" id="{DD3E634B-5DC3-78AB-BCF2-50F78256C88D}"/>
              </a:ext>
            </a:extLst>
          </p:cNvPr>
          <p:cNvPicPr>
            <a:picLocks noChangeAspect="1"/>
          </p:cNvPicPr>
          <p:nvPr/>
        </p:nvPicPr>
        <p:blipFill>
          <a:blip r:embed="rId5"/>
          <a:stretch>
            <a:fillRect/>
          </a:stretch>
        </p:blipFill>
        <p:spPr>
          <a:xfrm>
            <a:off x="2840540" y="2247427"/>
            <a:ext cx="3255301" cy="2747933"/>
          </a:xfrm>
          <a:prstGeom prst="rect">
            <a:avLst/>
          </a:prstGeom>
        </p:spPr>
      </p:pic>
      <p:pic>
        <p:nvPicPr>
          <p:cNvPr id="9" name="Picture 8">
            <a:extLst>
              <a:ext uri="{FF2B5EF4-FFF2-40B4-BE49-F238E27FC236}">
                <a16:creationId xmlns:a16="http://schemas.microsoft.com/office/drawing/2014/main" id="{54898CBB-FA09-D241-5E31-00DA4C1C320B}"/>
              </a:ext>
            </a:extLst>
          </p:cNvPr>
          <p:cNvPicPr>
            <a:picLocks noChangeAspect="1"/>
          </p:cNvPicPr>
          <p:nvPr/>
        </p:nvPicPr>
        <p:blipFill>
          <a:blip r:embed="rId6"/>
          <a:stretch>
            <a:fillRect/>
          </a:stretch>
        </p:blipFill>
        <p:spPr>
          <a:xfrm>
            <a:off x="8604920" y="2263755"/>
            <a:ext cx="3299477" cy="2725846"/>
          </a:xfrm>
          <a:prstGeom prst="rect">
            <a:avLst/>
          </a:prstGeom>
        </p:spPr>
      </p:pic>
      <p:pic>
        <p:nvPicPr>
          <p:cNvPr id="2" name="Picture 1">
            <a:extLst>
              <a:ext uri="{FF2B5EF4-FFF2-40B4-BE49-F238E27FC236}">
                <a16:creationId xmlns:a16="http://schemas.microsoft.com/office/drawing/2014/main" id="{8699948C-1867-587D-027E-3E892FEE343B}"/>
              </a:ext>
            </a:extLst>
          </p:cNvPr>
          <p:cNvPicPr>
            <a:picLocks noChangeAspect="1"/>
          </p:cNvPicPr>
          <p:nvPr/>
        </p:nvPicPr>
        <p:blipFill>
          <a:blip r:embed="rId7"/>
          <a:stretch>
            <a:fillRect/>
          </a:stretch>
        </p:blipFill>
        <p:spPr>
          <a:xfrm>
            <a:off x="5477565" y="2258392"/>
            <a:ext cx="3136350" cy="2749826"/>
          </a:xfrm>
          <a:prstGeom prst="rect">
            <a:avLst/>
          </a:prstGeom>
        </p:spPr>
      </p:pic>
    </p:spTree>
    <p:extLst>
      <p:ext uri="{BB962C8B-B14F-4D97-AF65-F5344CB8AC3E}">
        <p14:creationId xmlns:p14="http://schemas.microsoft.com/office/powerpoint/2010/main" val="2377434205"/>
      </p:ext>
    </p:extLst>
  </p:cSld>
  <p:clrMapOvr>
    <a:masterClrMapping/>
  </p:clrMapOvr>
  <mc:AlternateContent xmlns:mc="http://schemas.openxmlformats.org/markup-compatibility/2006" xmlns:p14="http://schemas.microsoft.com/office/powerpoint/2010/main">
    <mc:Choice Requires="p14">
      <p:transition spd="slow" p14:dur="175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595414-F74D-DB51-36AB-D0B7E8DBE5F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62752CD0-27D7-17E5-9397-A59DA8BEA89F}"/>
              </a:ext>
            </a:extLst>
          </p:cNvPr>
          <p:cNvPicPr>
            <a:picLocks noChangeAspect="1"/>
          </p:cNvPicPr>
          <p:nvPr/>
        </p:nvPicPr>
        <p:blipFill>
          <a:blip r:embed="rId2"/>
          <a:stretch>
            <a:fillRect/>
          </a:stretch>
        </p:blipFill>
        <p:spPr>
          <a:xfrm>
            <a:off x="308751" y="-898292"/>
            <a:ext cx="8979724" cy="4376676"/>
          </a:xfrm>
          <a:prstGeom prst="rect">
            <a:avLst/>
          </a:prstGeom>
        </p:spPr>
      </p:pic>
      <p:sp>
        <p:nvSpPr>
          <p:cNvPr id="6" name="TextBox 5">
            <a:extLst>
              <a:ext uri="{FF2B5EF4-FFF2-40B4-BE49-F238E27FC236}">
                <a16:creationId xmlns:a16="http://schemas.microsoft.com/office/drawing/2014/main" id="{75C1CBB0-C3A4-7B37-725A-A96324A6EC57}"/>
              </a:ext>
            </a:extLst>
          </p:cNvPr>
          <p:cNvSpPr txBox="1"/>
          <p:nvPr/>
        </p:nvSpPr>
        <p:spPr>
          <a:xfrm>
            <a:off x="428625" y="5158351"/>
            <a:ext cx="7498384"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cs typeface="Calibri"/>
              </a:rPr>
              <a:t>In addition to community experiences supported by the $10,000  grant, there was the </a:t>
            </a:r>
            <a:r>
              <a:rPr lang="en-US" sz="2000" i="1" dirty="0">
                <a:cs typeface="Calibri"/>
              </a:rPr>
              <a:t>PWC Presents: VCU Researchers and Real Talk</a:t>
            </a:r>
            <a:r>
              <a:rPr lang="en-US" sz="2000" dirty="0">
                <a:cs typeface="Calibri"/>
              </a:rPr>
              <a:t> series. It started on August 14 with Dr. Alexander Lucas, and his conversation about the relationship between fitness and your ability to prevent and/or fight cancer. Pro tip: Stand up after reading this.</a:t>
            </a:r>
            <a:endParaRPr lang="en-US" sz="2000" dirty="0">
              <a:highlight>
                <a:srgbClr val="FFFFFF"/>
              </a:highlight>
              <a:ea typeface="Calibri"/>
              <a:cs typeface="Calibri"/>
            </a:endParaRPr>
          </a:p>
        </p:txBody>
      </p:sp>
      <p:pic>
        <p:nvPicPr>
          <p:cNvPr id="9" name="Picture 8">
            <a:extLst>
              <a:ext uri="{FF2B5EF4-FFF2-40B4-BE49-F238E27FC236}">
                <a16:creationId xmlns:a16="http://schemas.microsoft.com/office/drawing/2014/main" id="{D1BBE034-9BC2-A3F9-4522-55E0A04B40B5}"/>
              </a:ext>
            </a:extLst>
          </p:cNvPr>
          <p:cNvPicPr>
            <a:picLocks noChangeAspect="1"/>
          </p:cNvPicPr>
          <p:nvPr/>
        </p:nvPicPr>
        <p:blipFill>
          <a:blip r:embed="rId3"/>
          <a:stretch>
            <a:fillRect/>
          </a:stretch>
        </p:blipFill>
        <p:spPr>
          <a:xfrm>
            <a:off x="7776661" y="1932452"/>
            <a:ext cx="3840605" cy="2869411"/>
          </a:xfrm>
          <a:prstGeom prst="rect">
            <a:avLst/>
          </a:prstGeom>
          <a:ln>
            <a:noFill/>
          </a:ln>
          <a:effectLst>
            <a:softEdge rad="112500"/>
          </a:effectLst>
        </p:spPr>
      </p:pic>
      <p:pic>
        <p:nvPicPr>
          <p:cNvPr id="3" name="Picture 2">
            <a:extLst>
              <a:ext uri="{FF2B5EF4-FFF2-40B4-BE49-F238E27FC236}">
                <a16:creationId xmlns:a16="http://schemas.microsoft.com/office/drawing/2014/main" id="{081F501C-5215-FE59-B75B-FC1972795E96}"/>
              </a:ext>
            </a:extLst>
          </p:cNvPr>
          <p:cNvPicPr>
            <a:picLocks noChangeAspect="1"/>
          </p:cNvPicPr>
          <p:nvPr/>
        </p:nvPicPr>
        <p:blipFill>
          <a:blip r:embed="rId4"/>
          <a:stretch>
            <a:fillRect/>
          </a:stretch>
        </p:blipFill>
        <p:spPr>
          <a:xfrm>
            <a:off x="431161" y="2262952"/>
            <a:ext cx="3840012" cy="2888292"/>
          </a:xfrm>
          <a:prstGeom prst="rect">
            <a:avLst/>
          </a:prstGeom>
          <a:ln>
            <a:noFill/>
          </a:ln>
          <a:effectLst>
            <a:softEdge rad="112500"/>
          </a:effectLst>
        </p:spPr>
      </p:pic>
      <p:pic>
        <p:nvPicPr>
          <p:cNvPr id="7" name="Picture 6">
            <a:extLst>
              <a:ext uri="{FF2B5EF4-FFF2-40B4-BE49-F238E27FC236}">
                <a16:creationId xmlns:a16="http://schemas.microsoft.com/office/drawing/2014/main" id="{2F9E4C8E-C634-F6B1-22BF-54FCF7F77F1D}"/>
              </a:ext>
            </a:extLst>
          </p:cNvPr>
          <p:cNvPicPr>
            <a:picLocks noChangeAspect="1"/>
          </p:cNvPicPr>
          <p:nvPr/>
        </p:nvPicPr>
        <p:blipFill>
          <a:blip r:embed="rId5"/>
          <a:stretch>
            <a:fillRect/>
          </a:stretch>
        </p:blipFill>
        <p:spPr>
          <a:xfrm>
            <a:off x="3660283" y="2048645"/>
            <a:ext cx="4260258" cy="3123410"/>
          </a:xfrm>
          <a:prstGeom prst="rect">
            <a:avLst/>
          </a:prstGeom>
          <a:ln>
            <a:noFill/>
          </a:ln>
          <a:effectLst>
            <a:softEdge rad="112500"/>
          </a:effectLst>
        </p:spPr>
      </p:pic>
      <p:pic>
        <p:nvPicPr>
          <p:cNvPr id="8" name="Picture 7">
            <a:extLst>
              <a:ext uri="{FF2B5EF4-FFF2-40B4-BE49-F238E27FC236}">
                <a16:creationId xmlns:a16="http://schemas.microsoft.com/office/drawing/2014/main" id="{291732CA-808E-D2F2-6EC4-46B3F0446DD7}"/>
              </a:ext>
            </a:extLst>
          </p:cNvPr>
          <p:cNvPicPr>
            <a:picLocks noChangeAspect="1"/>
          </p:cNvPicPr>
          <p:nvPr/>
        </p:nvPicPr>
        <p:blipFill>
          <a:blip r:embed="rId6"/>
          <a:stretch>
            <a:fillRect/>
          </a:stretch>
        </p:blipFill>
        <p:spPr>
          <a:xfrm>
            <a:off x="7799063" y="4467165"/>
            <a:ext cx="3266345" cy="2239934"/>
          </a:xfrm>
          <a:prstGeom prst="rect">
            <a:avLst/>
          </a:prstGeom>
          <a:ln>
            <a:noFill/>
          </a:ln>
          <a:effectLst>
            <a:softEdge rad="112500"/>
          </a:effectLst>
        </p:spPr>
      </p:pic>
    </p:spTree>
    <p:extLst>
      <p:ext uri="{BB962C8B-B14F-4D97-AF65-F5344CB8AC3E}">
        <p14:creationId xmlns:p14="http://schemas.microsoft.com/office/powerpoint/2010/main" val="2845755334"/>
      </p:ext>
    </p:extLst>
  </p:cSld>
  <p:clrMapOvr>
    <a:masterClrMapping/>
  </p:clrMapOvr>
  <mc:AlternateContent xmlns:mc="http://schemas.openxmlformats.org/markup-compatibility/2006" xmlns:p14="http://schemas.microsoft.com/office/powerpoint/2010/main">
    <mc:Choice Requires="p14">
      <p:transition spd="slow" p14:dur="175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C3879-C8ED-7AD8-8B13-52D6FFC5B6D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AFCCA78-3679-433D-7E72-E54E90FF4D3B}"/>
              </a:ext>
            </a:extLst>
          </p:cNvPr>
          <p:cNvPicPr>
            <a:picLocks noChangeAspect="1"/>
          </p:cNvPicPr>
          <p:nvPr/>
        </p:nvPicPr>
        <p:blipFill>
          <a:blip r:embed="rId2"/>
          <a:stretch>
            <a:fillRect/>
          </a:stretch>
        </p:blipFill>
        <p:spPr>
          <a:xfrm>
            <a:off x="308751" y="-898292"/>
            <a:ext cx="8979724" cy="4376676"/>
          </a:xfrm>
          <a:prstGeom prst="rect">
            <a:avLst/>
          </a:prstGeom>
        </p:spPr>
      </p:pic>
      <p:sp>
        <p:nvSpPr>
          <p:cNvPr id="6" name="TextBox 5">
            <a:extLst>
              <a:ext uri="{FF2B5EF4-FFF2-40B4-BE49-F238E27FC236}">
                <a16:creationId xmlns:a16="http://schemas.microsoft.com/office/drawing/2014/main" id="{A69A1BEC-012C-D371-74E7-C3BF41344D3C}"/>
              </a:ext>
            </a:extLst>
          </p:cNvPr>
          <p:cNvSpPr txBox="1"/>
          <p:nvPr/>
        </p:nvSpPr>
        <p:spPr>
          <a:xfrm>
            <a:off x="428625" y="4736491"/>
            <a:ext cx="7984296"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cs typeface="Calibri"/>
              </a:rPr>
              <a:t>On September 17 Dr. Vanessa Sheppard, winner of the American Cancer Society's 2022 Researcher of the Year Award, led a relaxed conversation about ways to get the most out of your time with your doctor. This was said to be especially important when it comes to major health challenges like cancer. Dr. Sheppard and Dr. Lucas led sometimes emotional conversations that created space for participants to ask questions about personal issues. </a:t>
            </a:r>
            <a:endParaRPr lang="en-US" sz="2000" dirty="0">
              <a:ea typeface="Calibri" panose="020F0502020204030204"/>
              <a:cs typeface="Calibri" panose="020F0502020204030204"/>
            </a:endParaRPr>
          </a:p>
        </p:txBody>
      </p:sp>
      <p:pic>
        <p:nvPicPr>
          <p:cNvPr id="7" name="Picture 6">
            <a:extLst>
              <a:ext uri="{FF2B5EF4-FFF2-40B4-BE49-F238E27FC236}">
                <a16:creationId xmlns:a16="http://schemas.microsoft.com/office/drawing/2014/main" id="{0899F399-7048-6D9E-C09B-A28988E763DE}"/>
              </a:ext>
            </a:extLst>
          </p:cNvPr>
          <p:cNvPicPr>
            <a:picLocks noChangeAspect="1"/>
          </p:cNvPicPr>
          <p:nvPr/>
        </p:nvPicPr>
        <p:blipFill>
          <a:blip r:embed="rId3"/>
          <a:stretch>
            <a:fillRect/>
          </a:stretch>
        </p:blipFill>
        <p:spPr>
          <a:xfrm>
            <a:off x="3969501" y="1871950"/>
            <a:ext cx="3939996" cy="2891496"/>
          </a:xfrm>
          <a:prstGeom prst="rect">
            <a:avLst/>
          </a:prstGeom>
          <a:ln>
            <a:noFill/>
          </a:ln>
          <a:effectLst>
            <a:softEdge rad="112500"/>
          </a:effectLst>
        </p:spPr>
      </p:pic>
      <p:pic>
        <p:nvPicPr>
          <p:cNvPr id="8" name="Picture 7">
            <a:extLst>
              <a:ext uri="{FF2B5EF4-FFF2-40B4-BE49-F238E27FC236}">
                <a16:creationId xmlns:a16="http://schemas.microsoft.com/office/drawing/2014/main" id="{DD3E634B-5DC3-78AB-BCF2-50F78256C88D}"/>
              </a:ext>
            </a:extLst>
          </p:cNvPr>
          <p:cNvPicPr>
            <a:picLocks noChangeAspect="1"/>
          </p:cNvPicPr>
          <p:nvPr/>
        </p:nvPicPr>
        <p:blipFill>
          <a:blip r:embed="rId4"/>
          <a:stretch>
            <a:fillRect/>
          </a:stretch>
        </p:blipFill>
        <p:spPr>
          <a:xfrm>
            <a:off x="8417497" y="4246454"/>
            <a:ext cx="3222172" cy="2416629"/>
          </a:xfrm>
          <a:prstGeom prst="rect">
            <a:avLst/>
          </a:prstGeom>
          <a:ln>
            <a:noFill/>
          </a:ln>
          <a:effectLst>
            <a:softEdge rad="112500"/>
          </a:effectLst>
        </p:spPr>
      </p:pic>
      <p:pic>
        <p:nvPicPr>
          <p:cNvPr id="9" name="Picture 8">
            <a:extLst>
              <a:ext uri="{FF2B5EF4-FFF2-40B4-BE49-F238E27FC236}">
                <a16:creationId xmlns:a16="http://schemas.microsoft.com/office/drawing/2014/main" id="{54898CBB-FA09-D241-5E31-00DA4C1C320B}"/>
              </a:ext>
            </a:extLst>
          </p:cNvPr>
          <p:cNvPicPr>
            <a:picLocks noChangeAspect="1"/>
          </p:cNvPicPr>
          <p:nvPr/>
        </p:nvPicPr>
        <p:blipFill>
          <a:blip r:embed="rId5"/>
          <a:stretch>
            <a:fillRect/>
          </a:stretch>
        </p:blipFill>
        <p:spPr>
          <a:xfrm>
            <a:off x="432747" y="2197495"/>
            <a:ext cx="3531388" cy="2538106"/>
          </a:xfrm>
          <a:prstGeom prst="rect">
            <a:avLst/>
          </a:prstGeom>
          <a:ln>
            <a:noFill/>
          </a:ln>
          <a:effectLst>
            <a:softEdge rad="112500"/>
          </a:effectLst>
        </p:spPr>
      </p:pic>
      <p:pic>
        <p:nvPicPr>
          <p:cNvPr id="3" name="Picture 2">
            <a:extLst>
              <a:ext uri="{FF2B5EF4-FFF2-40B4-BE49-F238E27FC236}">
                <a16:creationId xmlns:a16="http://schemas.microsoft.com/office/drawing/2014/main" id="{FB9FCA59-3EF4-EA7D-0F76-3B367B6A46DF}"/>
              </a:ext>
            </a:extLst>
          </p:cNvPr>
          <p:cNvPicPr>
            <a:picLocks noChangeAspect="1"/>
          </p:cNvPicPr>
          <p:nvPr/>
        </p:nvPicPr>
        <p:blipFill>
          <a:blip r:embed="rId6"/>
          <a:stretch>
            <a:fillRect/>
          </a:stretch>
        </p:blipFill>
        <p:spPr>
          <a:xfrm>
            <a:off x="7929683" y="1865386"/>
            <a:ext cx="3586013" cy="2689510"/>
          </a:xfrm>
          <a:prstGeom prst="rect">
            <a:avLst/>
          </a:prstGeom>
          <a:ln>
            <a:noFill/>
          </a:ln>
          <a:effectLst>
            <a:softEdge rad="112500"/>
          </a:effectLst>
        </p:spPr>
      </p:pic>
    </p:spTree>
    <p:extLst>
      <p:ext uri="{BB962C8B-B14F-4D97-AF65-F5344CB8AC3E}">
        <p14:creationId xmlns:p14="http://schemas.microsoft.com/office/powerpoint/2010/main" val="886826087"/>
      </p:ext>
    </p:extLst>
  </p:cSld>
  <p:clrMapOvr>
    <a:masterClrMapping/>
  </p:clrMapOvr>
  <mc:AlternateContent xmlns:mc="http://schemas.openxmlformats.org/markup-compatibility/2006" xmlns:p14="http://schemas.microsoft.com/office/powerpoint/2010/main">
    <mc:Choice Requires="p14">
      <p:transition spd="slow" p14:dur="175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16CF94-0352-E98E-EA05-38253668E5F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C4DB81F-24D2-CF4C-463F-5B99C25BFC47}"/>
              </a:ext>
            </a:extLst>
          </p:cNvPr>
          <p:cNvPicPr>
            <a:picLocks noChangeAspect="1"/>
          </p:cNvPicPr>
          <p:nvPr/>
        </p:nvPicPr>
        <p:blipFill>
          <a:blip r:embed="rId2"/>
          <a:stretch>
            <a:fillRect/>
          </a:stretch>
        </p:blipFill>
        <p:spPr>
          <a:xfrm>
            <a:off x="308751" y="-898292"/>
            <a:ext cx="8979724" cy="4376676"/>
          </a:xfrm>
          <a:prstGeom prst="rect">
            <a:avLst/>
          </a:prstGeom>
        </p:spPr>
      </p:pic>
      <p:sp>
        <p:nvSpPr>
          <p:cNvPr id="10" name="TextBox 9">
            <a:extLst>
              <a:ext uri="{FF2B5EF4-FFF2-40B4-BE49-F238E27FC236}">
                <a16:creationId xmlns:a16="http://schemas.microsoft.com/office/drawing/2014/main" id="{73F0632C-A71F-4CCE-53F7-C656D2935152}"/>
              </a:ext>
            </a:extLst>
          </p:cNvPr>
          <p:cNvSpPr txBox="1"/>
          <p:nvPr/>
        </p:nvSpPr>
        <p:spPr>
          <a:xfrm>
            <a:off x="4417482" y="2081213"/>
            <a:ext cx="3350597" cy="461665"/>
          </a:xfrm>
          <a:prstGeom prst="rect">
            <a:avLst/>
          </a:prstGeom>
          <a:noFill/>
        </p:spPr>
        <p:txBody>
          <a:bodyPr wrap="none" lIns="91440" tIns="45720" rIns="91440" bIns="45720" rtlCol="0" anchor="t">
            <a:spAutoFit/>
          </a:bodyPr>
          <a:lstStyle/>
          <a:p>
            <a:r>
              <a:rPr lang="en-US" sz="2400" dirty="0">
                <a:latin typeface="Britannic Bold"/>
              </a:rPr>
              <a:t>ANNUAL MEETING 2025</a:t>
            </a:r>
          </a:p>
        </p:txBody>
      </p:sp>
      <p:pic>
        <p:nvPicPr>
          <p:cNvPr id="8" name="Picture 7">
            <a:extLst>
              <a:ext uri="{FF2B5EF4-FFF2-40B4-BE49-F238E27FC236}">
                <a16:creationId xmlns:a16="http://schemas.microsoft.com/office/drawing/2014/main" id="{E3239BCF-2F08-EA7D-D5AC-E32B5CF43DA4}"/>
              </a:ext>
            </a:extLst>
          </p:cNvPr>
          <p:cNvPicPr>
            <a:picLocks noChangeAspect="1"/>
          </p:cNvPicPr>
          <p:nvPr/>
        </p:nvPicPr>
        <p:blipFill>
          <a:blip r:embed="rId3"/>
          <a:stretch>
            <a:fillRect/>
          </a:stretch>
        </p:blipFill>
        <p:spPr>
          <a:xfrm>
            <a:off x="501796" y="3449290"/>
            <a:ext cx="3534169" cy="3160257"/>
          </a:xfrm>
          <a:prstGeom prst="rect">
            <a:avLst/>
          </a:prstGeom>
          <a:ln>
            <a:noFill/>
          </a:ln>
          <a:effectLst>
            <a:softEdge rad="112500"/>
          </a:effectLst>
        </p:spPr>
      </p:pic>
      <p:sp>
        <p:nvSpPr>
          <p:cNvPr id="9" name="TextBox 8">
            <a:extLst>
              <a:ext uri="{FF2B5EF4-FFF2-40B4-BE49-F238E27FC236}">
                <a16:creationId xmlns:a16="http://schemas.microsoft.com/office/drawing/2014/main" id="{DBF4230A-42DC-9AD7-FA1B-9DB703F9AD41}"/>
              </a:ext>
            </a:extLst>
          </p:cNvPr>
          <p:cNvSpPr txBox="1"/>
          <p:nvPr/>
        </p:nvSpPr>
        <p:spPr>
          <a:xfrm>
            <a:off x="310327" y="2543656"/>
            <a:ext cx="11582018"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cs typeface="Calibri"/>
              </a:rPr>
              <a:t>The VCU grant also supported the October 28 Annual Meeting and Dinner. The featured panel continued the "Real Talk" series by addressing the relationship between oral health and overall health. The panel: VCU's Dr. Molly Bristol; Regina Dixon, VDH Dental Health Program-Crater Health District; </a:t>
            </a:r>
            <a:r>
              <a:rPr lang="en-US" sz="2000" dirty="0" err="1">
                <a:cs typeface="Calibri"/>
              </a:rPr>
              <a:t>Altise</a:t>
            </a:r>
            <a:r>
              <a:rPr lang="en-US" sz="2000" dirty="0">
                <a:cs typeface="Calibri"/>
              </a:rPr>
              <a:t> Street, </a:t>
            </a:r>
            <a:r>
              <a:rPr lang="en-US" sz="2000" dirty="0" err="1">
                <a:cs typeface="Calibri"/>
              </a:rPr>
              <a:t>DentaQuest</a:t>
            </a:r>
            <a:r>
              <a:rPr lang="en-US" sz="2000" dirty="0">
                <a:cs typeface="Calibri"/>
              </a:rPr>
              <a:t>.</a:t>
            </a:r>
            <a:endParaRPr lang="en-US" sz="2000">
              <a:ea typeface="Calibri" panose="020F0502020204030204"/>
              <a:cs typeface="Calibri" panose="020F0502020204030204"/>
            </a:endParaRPr>
          </a:p>
        </p:txBody>
      </p:sp>
      <p:pic>
        <p:nvPicPr>
          <p:cNvPr id="3" name="Picture 2">
            <a:extLst>
              <a:ext uri="{FF2B5EF4-FFF2-40B4-BE49-F238E27FC236}">
                <a16:creationId xmlns:a16="http://schemas.microsoft.com/office/drawing/2014/main" id="{9ED7ED3C-66A3-B2F6-DC86-1CC4015C76D3}"/>
              </a:ext>
            </a:extLst>
          </p:cNvPr>
          <p:cNvPicPr>
            <a:picLocks noChangeAspect="1"/>
          </p:cNvPicPr>
          <p:nvPr/>
        </p:nvPicPr>
        <p:blipFill>
          <a:blip r:embed="rId4"/>
          <a:stretch>
            <a:fillRect/>
          </a:stretch>
        </p:blipFill>
        <p:spPr>
          <a:xfrm>
            <a:off x="3810001" y="3447705"/>
            <a:ext cx="4130261" cy="3165198"/>
          </a:xfrm>
          <a:prstGeom prst="rect">
            <a:avLst/>
          </a:prstGeom>
          <a:ln>
            <a:noFill/>
          </a:ln>
          <a:effectLst>
            <a:softEdge rad="112500"/>
          </a:effectLst>
        </p:spPr>
      </p:pic>
      <p:pic>
        <p:nvPicPr>
          <p:cNvPr id="4" name="Picture 3">
            <a:extLst>
              <a:ext uri="{FF2B5EF4-FFF2-40B4-BE49-F238E27FC236}">
                <a16:creationId xmlns:a16="http://schemas.microsoft.com/office/drawing/2014/main" id="{0764D352-683D-E7E4-98FA-54B556BCF639}"/>
              </a:ext>
            </a:extLst>
          </p:cNvPr>
          <p:cNvPicPr>
            <a:picLocks noChangeAspect="1"/>
          </p:cNvPicPr>
          <p:nvPr/>
        </p:nvPicPr>
        <p:blipFill>
          <a:blip r:embed="rId5"/>
          <a:stretch>
            <a:fillRect/>
          </a:stretch>
        </p:blipFill>
        <p:spPr>
          <a:xfrm>
            <a:off x="7650507" y="3448881"/>
            <a:ext cx="4245942" cy="3063459"/>
          </a:xfrm>
          <a:prstGeom prst="rect">
            <a:avLst/>
          </a:prstGeom>
          <a:ln>
            <a:noFill/>
          </a:ln>
          <a:effectLst>
            <a:softEdge rad="112500"/>
          </a:effectLst>
        </p:spPr>
      </p:pic>
    </p:spTree>
    <p:extLst>
      <p:ext uri="{BB962C8B-B14F-4D97-AF65-F5344CB8AC3E}">
        <p14:creationId xmlns:p14="http://schemas.microsoft.com/office/powerpoint/2010/main" val="196489164"/>
      </p:ext>
    </p:extLst>
  </p:cSld>
  <p:clrMapOvr>
    <a:masterClrMapping/>
  </p:clrMapOvr>
  <mc:AlternateContent xmlns:mc="http://schemas.openxmlformats.org/markup-compatibility/2006" xmlns:p14="http://schemas.microsoft.com/office/powerpoint/2010/main">
    <mc:Choice Requires="p14">
      <p:transition spd="slow" p14:dur="175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FC6386-3D77-F952-A1FA-E98F3D5A844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D26F7906-6141-AEF8-4889-1DDBBFD12E7A}"/>
              </a:ext>
            </a:extLst>
          </p:cNvPr>
          <p:cNvPicPr>
            <a:picLocks noChangeAspect="1"/>
          </p:cNvPicPr>
          <p:nvPr/>
        </p:nvPicPr>
        <p:blipFill>
          <a:blip r:embed="rId2"/>
          <a:stretch>
            <a:fillRect/>
          </a:stretch>
        </p:blipFill>
        <p:spPr>
          <a:xfrm>
            <a:off x="308751" y="-898292"/>
            <a:ext cx="8979724" cy="4376676"/>
          </a:xfrm>
          <a:prstGeom prst="rect">
            <a:avLst/>
          </a:prstGeom>
        </p:spPr>
      </p:pic>
      <p:sp>
        <p:nvSpPr>
          <p:cNvPr id="10" name="TextBox 9">
            <a:extLst>
              <a:ext uri="{FF2B5EF4-FFF2-40B4-BE49-F238E27FC236}">
                <a16:creationId xmlns:a16="http://schemas.microsoft.com/office/drawing/2014/main" id="{0DB7921F-2550-F1AF-C66B-98122318E8F3}"/>
              </a:ext>
            </a:extLst>
          </p:cNvPr>
          <p:cNvSpPr txBox="1"/>
          <p:nvPr/>
        </p:nvSpPr>
        <p:spPr>
          <a:xfrm>
            <a:off x="4417482" y="2081213"/>
            <a:ext cx="3350597" cy="461665"/>
          </a:xfrm>
          <a:prstGeom prst="rect">
            <a:avLst/>
          </a:prstGeom>
          <a:noFill/>
        </p:spPr>
        <p:txBody>
          <a:bodyPr wrap="none" lIns="91440" tIns="45720" rIns="91440" bIns="45720" rtlCol="0" anchor="t">
            <a:spAutoFit/>
          </a:bodyPr>
          <a:lstStyle/>
          <a:p>
            <a:r>
              <a:rPr lang="en-US" sz="2400" dirty="0">
                <a:latin typeface="Britannic Bold"/>
              </a:rPr>
              <a:t>ANNUAL MEETING 2025</a:t>
            </a:r>
          </a:p>
        </p:txBody>
      </p:sp>
      <p:pic>
        <p:nvPicPr>
          <p:cNvPr id="8" name="Picture 7">
            <a:extLst>
              <a:ext uri="{FF2B5EF4-FFF2-40B4-BE49-F238E27FC236}">
                <a16:creationId xmlns:a16="http://schemas.microsoft.com/office/drawing/2014/main" id="{289B10DA-2310-35B3-2B7E-F377920E32F0}"/>
              </a:ext>
            </a:extLst>
          </p:cNvPr>
          <p:cNvPicPr>
            <a:picLocks noChangeAspect="1"/>
          </p:cNvPicPr>
          <p:nvPr/>
        </p:nvPicPr>
        <p:blipFill>
          <a:blip r:embed="rId3"/>
          <a:stretch>
            <a:fillRect/>
          </a:stretch>
        </p:blipFill>
        <p:spPr>
          <a:xfrm>
            <a:off x="181536" y="3553637"/>
            <a:ext cx="4053212" cy="3039909"/>
          </a:xfrm>
          <a:prstGeom prst="rect">
            <a:avLst/>
          </a:prstGeom>
          <a:ln>
            <a:noFill/>
          </a:ln>
          <a:effectLst>
            <a:softEdge rad="112500"/>
          </a:effectLst>
        </p:spPr>
      </p:pic>
      <p:sp>
        <p:nvSpPr>
          <p:cNvPr id="9" name="TextBox 8">
            <a:extLst>
              <a:ext uri="{FF2B5EF4-FFF2-40B4-BE49-F238E27FC236}">
                <a16:creationId xmlns:a16="http://schemas.microsoft.com/office/drawing/2014/main" id="{0C3FC76F-2FD1-5185-2333-CC4743BB9FD7}"/>
              </a:ext>
            </a:extLst>
          </p:cNvPr>
          <p:cNvSpPr txBox="1"/>
          <p:nvPr/>
        </p:nvSpPr>
        <p:spPr>
          <a:xfrm>
            <a:off x="310327" y="2543656"/>
            <a:ext cx="11582018"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cs typeface="Calibri"/>
              </a:rPr>
              <a:t>During the meeting, PWC announced the first Annie Mickens Award for Community Excellence. It was launched in honor of the beloved community servant, former mayor, former teacher and lifelong educator, and PWC's Vice Chair. Ms. Mickens was surprised by the award, and the presence of her son and two nieces.</a:t>
            </a:r>
            <a:endParaRPr lang="en-US" sz="2000" dirty="0">
              <a:ea typeface="Calibri" panose="020F0502020204030204"/>
              <a:cs typeface="Calibri" panose="020F0502020204030204"/>
            </a:endParaRPr>
          </a:p>
        </p:txBody>
      </p:sp>
      <p:pic>
        <p:nvPicPr>
          <p:cNvPr id="3" name="Picture 2">
            <a:extLst>
              <a:ext uri="{FF2B5EF4-FFF2-40B4-BE49-F238E27FC236}">
                <a16:creationId xmlns:a16="http://schemas.microsoft.com/office/drawing/2014/main" id="{452412D1-EAC4-E7FB-B5C0-A42D09474C4F}"/>
              </a:ext>
            </a:extLst>
          </p:cNvPr>
          <p:cNvPicPr>
            <a:picLocks noChangeAspect="1"/>
          </p:cNvPicPr>
          <p:nvPr/>
        </p:nvPicPr>
        <p:blipFill>
          <a:blip r:embed="rId4"/>
          <a:stretch>
            <a:fillRect/>
          </a:stretch>
        </p:blipFill>
        <p:spPr>
          <a:xfrm>
            <a:off x="4019828" y="3496641"/>
            <a:ext cx="4052956" cy="3034195"/>
          </a:xfrm>
          <a:prstGeom prst="rect">
            <a:avLst/>
          </a:prstGeom>
          <a:ln>
            <a:noFill/>
          </a:ln>
          <a:effectLst>
            <a:softEdge rad="112500"/>
          </a:effectLst>
        </p:spPr>
      </p:pic>
      <p:pic>
        <p:nvPicPr>
          <p:cNvPr id="4" name="Picture 3">
            <a:extLst>
              <a:ext uri="{FF2B5EF4-FFF2-40B4-BE49-F238E27FC236}">
                <a16:creationId xmlns:a16="http://schemas.microsoft.com/office/drawing/2014/main" id="{DA3BF305-0E5E-88C0-BFC6-0489E6D3EF3E}"/>
              </a:ext>
            </a:extLst>
          </p:cNvPr>
          <p:cNvPicPr>
            <a:picLocks noChangeAspect="1"/>
          </p:cNvPicPr>
          <p:nvPr/>
        </p:nvPicPr>
        <p:blipFill>
          <a:blip r:embed="rId5"/>
          <a:stretch>
            <a:fillRect/>
          </a:stretch>
        </p:blipFill>
        <p:spPr>
          <a:xfrm>
            <a:off x="7810316" y="3493054"/>
            <a:ext cx="4025714" cy="3019286"/>
          </a:xfrm>
          <a:prstGeom prst="rect">
            <a:avLst/>
          </a:prstGeom>
          <a:ln>
            <a:noFill/>
          </a:ln>
          <a:effectLst>
            <a:softEdge rad="112500"/>
          </a:effectLst>
        </p:spPr>
      </p:pic>
    </p:spTree>
    <p:extLst>
      <p:ext uri="{BB962C8B-B14F-4D97-AF65-F5344CB8AC3E}">
        <p14:creationId xmlns:p14="http://schemas.microsoft.com/office/powerpoint/2010/main" val="582034784"/>
      </p:ext>
    </p:extLst>
  </p:cSld>
  <p:clrMapOvr>
    <a:masterClrMapping/>
  </p:clrMapOvr>
  <mc:AlternateContent xmlns:mc="http://schemas.openxmlformats.org/markup-compatibility/2006">
    <mc:Choice xmlns:p14="http://schemas.microsoft.com/office/powerpoint/2010/main" Requires="p14">
      <p:transition spd="slow" p14:dur="1750">
        <p:random/>
      </p:transition>
    </mc:Choice>
    <mc:Fallback>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AFC219-9337-7284-79E5-421079D98224}"/>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9A295B37-FE87-01A6-0BF4-0B333E3C86A8}"/>
              </a:ext>
            </a:extLst>
          </p:cNvPr>
          <p:cNvPicPr>
            <a:picLocks noChangeAspect="1"/>
          </p:cNvPicPr>
          <p:nvPr/>
        </p:nvPicPr>
        <p:blipFill>
          <a:blip r:embed="rId2"/>
          <a:stretch>
            <a:fillRect/>
          </a:stretch>
        </p:blipFill>
        <p:spPr>
          <a:xfrm>
            <a:off x="308751" y="-898292"/>
            <a:ext cx="8979724" cy="4376676"/>
          </a:xfrm>
          <a:prstGeom prst="rect">
            <a:avLst/>
          </a:prstGeom>
        </p:spPr>
      </p:pic>
      <p:sp>
        <p:nvSpPr>
          <p:cNvPr id="10" name="TextBox 9">
            <a:extLst>
              <a:ext uri="{FF2B5EF4-FFF2-40B4-BE49-F238E27FC236}">
                <a16:creationId xmlns:a16="http://schemas.microsoft.com/office/drawing/2014/main" id="{F72743CD-9D08-CA7A-ADEB-4B0A1D95CA35}"/>
              </a:ext>
            </a:extLst>
          </p:cNvPr>
          <p:cNvSpPr txBox="1"/>
          <p:nvPr/>
        </p:nvSpPr>
        <p:spPr>
          <a:xfrm>
            <a:off x="4417482" y="2081213"/>
            <a:ext cx="3350597" cy="461665"/>
          </a:xfrm>
          <a:prstGeom prst="rect">
            <a:avLst/>
          </a:prstGeom>
          <a:noFill/>
        </p:spPr>
        <p:txBody>
          <a:bodyPr wrap="none" lIns="91440" tIns="45720" rIns="91440" bIns="45720" rtlCol="0" anchor="t">
            <a:spAutoFit/>
          </a:bodyPr>
          <a:lstStyle/>
          <a:p>
            <a:r>
              <a:rPr lang="en-US" sz="2400" dirty="0">
                <a:latin typeface="Britannic Bold"/>
              </a:rPr>
              <a:t>ANNUAL MEETING 2025</a:t>
            </a:r>
          </a:p>
        </p:txBody>
      </p:sp>
      <p:pic>
        <p:nvPicPr>
          <p:cNvPr id="8" name="Picture 7">
            <a:extLst>
              <a:ext uri="{FF2B5EF4-FFF2-40B4-BE49-F238E27FC236}">
                <a16:creationId xmlns:a16="http://schemas.microsoft.com/office/drawing/2014/main" id="{378BDBE0-DE0A-13C7-CF4B-C4768E5D246D}"/>
              </a:ext>
            </a:extLst>
          </p:cNvPr>
          <p:cNvPicPr>
            <a:picLocks noChangeAspect="1"/>
          </p:cNvPicPr>
          <p:nvPr/>
        </p:nvPicPr>
        <p:blipFill>
          <a:blip r:embed="rId3"/>
          <a:stretch>
            <a:fillRect/>
          </a:stretch>
        </p:blipFill>
        <p:spPr>
          <a:xfrm>
            <a:off x="181536" y="3553637"/>
            <a:ext cx="4053212" cy="3039909"/>
          </a:xfrm>
          <a:prstGeom prst="rect">
            <a:avLst/>
          </a:prstGeom>
          <a:ln>
            <a:noFill/>
          </a:ln>
          <a:effectLst>
            <a:softEdge rad="112500"/>
          </a:effectLst>
        </p:spPr>
      </p:pic>
      <p:sp>
        <p:nvSpPr>
          <p:cNvPr id="9" name="TextBox 8">
            <a:extLst>
              <a:ext uri="{FF2B5EF4-FFF2-40B4-BE49-F238E27FC236}">
                <a16:creationId xmlns:a16="http://schemas.microsoft.com/office/drawing/2014/main" id="{05217232-D4D9-00F3-88FD-C496DF3935E7}"/>
              </a:ext>
            </a:extLst>
          </p:cNvPr>
          <p:cNvSpPr txBox="1"/>
          <p:nvPr/>
        </p:nvSpPr>
        <p:spPr>
          <a:xfrm>
            <a:off x="310327" y="2543656"/>
            <a:ext cx="11582018"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cs typeface="Calibri"/>
              </a:rPr>
              <a:t>Ms. Mickens presented the award to Jackie </a:t>
            </a:r>
            <a:r>
              <a:rPr lang="en-US" sz="2000" dirty="0" err="1">
                <a:cs typeface="Calibri"/>
              </a:rPr>
              <a:t>Zemmitt</a:t>
            </a:r>
            <a:r>
              <a:rPr lang="en-US" sz="2000" dirty="0">
                <a:cs typeface="Calibri"/>
              </a:rPr>
              <a:t> for her tireless service to those in need. After more than 30 years in various roles at the Department of Social Services, </a:t>
            </a:r>
            <a:r>
              <a:rPr lang="en-US" sz="2000" dirty="0" err="1">
                <a:cs typeface="Calibri"/>
              </a:rPr>
              <a:t>Zemmitt</a:t>
            </a:r>
            <a:r>
              <a:rPr lang="en-US" sz="2000" dirty="0">
                <a:cs typeface="Calibri"/>
              </a:rPr>
              <a:t> is still known for serving with joy, grace and compassion. She also continues to inspire countless women by sharing her breast cancer journey.</a:t>
            </a:r>
            <a:endParaRPr lang="en-US" sz="2000" dirty="0">
              <a:ea typeface="Calibri" panose="020F0502020204030204"/>
              <a:cs typeface="Calibri" panose="020F0502020204030204"/>
            </a:endParaRPr>
          </a:p>
        </p:txBody>
      </p:sp>
      <p:pic>
        <p:nvPicPr>
          <p:cNvPr id="3" name="Picture 2">
            <a:extLst>
              <a:ext uri="{FF2B5EF4-FFF2-40B4-BE49-F238E27FC236}">
                <a16:creationId xmlns:a16="http://schemas.microsoft.com/office/drawing/2014/main" id="{BD47CB32-929A-ED31-FCBD-F91C430C0C26}"/>
              </a:ext>
            </a:extLst>
          </p:cNvPr>
          <p:cNvPicPr>
            <a:picLocks noChangeAspect="1"/>
          </p:cNvPicPr>
          <p:nvPr/>
        </p:nvPicPr>
        <p:blipFill>
          <a:blip r:embed="rId4"/>
          <a:stretch>
            <a:fillRect/>
          </a:stretch>
        </p:blipFill>
        <p:spPr>
          <a:xfrm>
            <a:off x="4023509" y="3496641"/>
            <a:ext cx="4045593" cy="3034195"/>
          </a:xfrm>
          <a:prstGeom prst="rect">
            <a:avLst/>
          </a:prstGeom>
          <a:ln>
            <a:noFill/>
          </a:ln>
          <a:effectLst>
            <a:softEdge rad="112500"/>
          </a:effectLst>
        </p:spPr>
      </p:pic>
      <p:pic>
        <p:nvPicPr>
          <p:cNvPr id="4" name="Picture 3">
            <a:extLst>
              <a:ext uri="{FF2B5EF4-FFF2-40B4-BE49-F238E27FC236}">
                <a16:creationId xmlns:a16="http://schemas.microsoft.com/office/drawing/2014/main" id="{F3613982-1A92-AEC9-A74E-FF2A4E2519D5}"/>
              </a:ext>
            </a:extLst>
          </p:cNvPr>
          <p:cNvPicPr>
            <a:picLocks noChangeAspect="1"/>
          </p:cNvPicPr>
          <p:nvPr/>
        </p:nvPicPr>
        <p:blipFill>
          <a:blip r:embed="rId5"/>
          <a:stretch>
            <a:fillRect/>
          </a:stretch>
        </p:blipFill>
        <p:spPr>
          <a:xfrm>
            <a:off x="7810316" y="3493054"/>
            <a:ext cx="4025714" cy="3019285"/>
          </a:xfrm>
          <a:prstGeom prst="rect">
            <a:avLst/>
          </a:prstGeom>
          <a:ln>
            <a:noFill/>
          </a:ln>
          <a:effectLst>
            <a:softEdge rad="112500"/>
          </a:effectLst>
        </p:spPr>
      </p:pic>
    </p:spTree>
    <p:extLst>
      <p:ext uri="{BB962C8B-B14F-4D97-AF65-F5344CB8AC3E}">
        <p14:creationId xmlns:p14="http://schemas.microsoft.com/office/powerpoint/2010/main" val="1590820594"/>
      </p:ext>
    </p:extLst>
  </p:cSld>
  <p:clrMapOvr>
    <a:masterClrMapping/>
  </p:clrMapOvr>
  <mc:AlternateContent xmlns:mc="http://schemas.openxmlformats.org/markup-compatibility/2006">
    <mc:Choice xmlns:p14="http://schemas.microsoft.com/office/powerpoint/2010/main" Requires="p14">
      <p:transition spd="slow" p14:dur="1750">
        <p:random/>
      </p:transition>
    </mc:Choice>
    <mc:Fallback>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22B35A-85BC-5499-6C25-E75575679B6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4F34B32-81F0-F39B-BDFA-33CC671A7338}"/>
              </a:ext>
            </a:extLst>
          </p:cNvPr>
          <p:cNvPicPr>
            <a:picLocks noChangeAspect="1"/>
          </p:cNvPicPr>
          <p:nvPr/>
        </p:nvPicPr>
        <p:blipFill>
          <a:blip r:embed="rId2"/>
          <a:stretch>
            <a:fillRect/>
          </a:stretch>
        </p:blipFill>
        <p:spPr>
          <a:xfrm>
            <a:off x="308751" y="-898292"/>
            <a:ext cx="8979724" cy="4376676"/>
          </a:xfrm>
          <a:prstGeom prst="rect">
            <a:avLst/>
          </a:prstGeom>
        </p:spPr>
      </p:pic>
      <p:sp>
        <p:nvSpPr>
          <p:cNvPr id="10" name="TextBox 9">
            <a:extLst>
              <a:ext uri="{FF2B5EF4-FFF2-40B4-BE49-F238E27FC236}">
                <a16:creationId xmlns:a16="http://schemas.microsoft.com/office/drawing/2014/main" id="{9B5FE198-4759-B774-589F-0D4AA43BC992}"/>
              </a:ext>
            </a:extLst>
          </p:cNvPr>
          <p:cNvSpPr txBox="1"/>
          <p:nvPr/>
        </p:nvSpPr>
        <p:spPr>
          <a:xfrm>
            <a:off x="463917" y="2246865"/>
            <a:ext cx="2406428" cy="461665"/>
          </a:xfrm>
          <a:prstGeom prst="rect">
            <a:avLst/>
          </a:prstGeom>
          <a:noFill/>
        </p:spPr>
        <p:txBody>
          <a:bodyPr wrap="none" lIns="91440" tIns="45720" rIns="91440" bIns="45720" rtlCol="0" anchor="t">
            <a:spAutoFit/>
          </a:bodyPr>
          <a:lstStyle/>
          <a:p>
            <a:r>
              <a:rPr lang="en-US" sz="2400" dirty="0">
                <a:latin typeface="Britannic Bold"/>
              </a:rPr>
              <a:t>LOOKING AHEAD</a:t>
            </a:r>
          </a:p>
        </p:txBody>
      </p:sp>
      <p:pic>
        <p:nvPicPr>
          <p:cNvPr id="8" name="Picture 7">
            <a:extLst>
              <a:ext uri="{FF2B5EF4-FFF2-40B4-BE49-F238E27FC236}">
                <a16:creationId xmlns:a16="http://schemas.microsoft.com/office/drawing/2014/main" id="{4FB77CB3-ADC9-E704-FB0A-163184089472}"/>
              </a:ext>
            </a:extLst>
          </p:cNvPr>
          <p:cNvPicPr>
            <a:picLocks noChangeAspect="1"/>
          </p:cNvPicPr>
          <p:nvPr/>
        </p:nvPicPr>
        <p:blipFill>
          <a:blip r:embed="rId3"/>
          <a:stretch>
            <a:fillRect/>
          </a:stretch>
        </p:blipFill>
        <p:spPr>
          <a:xfrm>
            <a:off x="463898" y="2609984"/>
            <a:ext cx="4493445" cy="3370084"/>
          </a:xfrm>
          <a:prstGeom prst="rect">
            <a:avLst/>
          </a:prstGeom>
          <a:ln>
            <a:noFill/>
          </a:ln>
          <a:effectLst>
            <a:softEdge rad="112500"/>
          </a:effectLst>
        </p:spPr>
      </p:pic>
      <p:sp>
        <p:nvSpPr>
          <p:cNvPr id="9" name="TextBox 8">
            <a:extLst>
              <a:ext uri="{FF2B5EF4-FFF2-40B4-BE49-F238E27FC236}">
                <a16:creationId xmlns:a16="http://schemas.microsoft.com/office/drawing/2014/main" id="{443583E4-54E7-ABEA-43A7-73B51D99D45B}"/>
              </a:ext>
            </a:extLst>
          </p:cNvPr>
          <p:cNvSpPr txBox="1"/>
          <p:nvPr/>
        </p:nvSpPr>
        <p:spPr>
          <a:xfrm>
            <a:off x="5191545" y="2101917"/>
            <a:ext cx="6590367"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cs typeface="Calibri"/>
              </a:rPr>
              <a:t>As of December 31, 2025, PWC had $10,095.67 in its accounts with People's Advantage Credit Union: $9,349.97 is held in savings, $745.70 in checking.</a:t>
            </a:r>
            <a:endParaRPr lang="en-US" sz="2000" dirty="0">
              <a:ea typeface="Calibri"/>
              <a:cs typeface="Calibri"/>
            </a:endParaRPr>
          </a:p>
          <a:p>
            <a:endParaRPr lang="en-US" sz="2000" dirty="0">
              <a:ea typeface="Calibri"/>
              <a:cs typeface="Calibri"/>
            </a:endParaRPr>
          </a:p>
          <a:p>
            <a:r>
              <a:rPr lang="en-US" sz="2000" dirty="0">
                <a:cs typeface="Calibri"/>
              </a:rPr>
              <a:t>Board Members engaged JP Consulting, Inc., of Prince George for accounting services, and West Bend Insurance Company for directors and officers insurance.</a:t>
            </a:r>
            <a:endParaRPr lang="en-US" sz="2000" dirty="0">
              <a:ea typeface="Calibri"/>
              <a:cs typeface="Calibri"/>
            </a:endParaRPr>
          </a:p>
          <a:p>
            <a:endParaRPr lang="en-US" sz="2000" dirty="0">
              <a:latin typeface="Calibri"/>
              <a:ea typeface="Calibri"/>
              <a:cs typeface="Calibri"/>
            </a:endParaRPr>
          </a:p>
          <a:p>
            <a:r>
              <a:rPr lang="en-US" sz="2000" dirty="0">
                <a:latin typeface="Calibri"/>
                <a:ea typeface="Calibri"/>
                <a:cs typeface="Calibri"/>
              </a:rPr>
              <a:t>PWC Board: Monique Lindsey-Howell, Chair; Annie Mickens, Vice-Chair; Theresa Caldwell, Treasurer; Katelyn Schifano, Secretary; Members: </a:t>
            </a:r>
            <a:r>
              <a:rPr lang="en-US" sz="2000" dirty="0" err="1">
                <a:latin typeface="Calibri"/>
                <a:ea typeface="Calibri"/>
                <a:cs typeface="Calibri"/>
              </a:rPr>
              <a:t>Phoenecia</a:t>
            </a:r>
            <a:r>
              <a:rPr lang="en-US" sz="2000" dirty="0">
                <a:latin typeface="Calibri"/>
                <a:ea typeface="Calibri"/>
                <a:cs typeface="Calibri"/>
              </a:rPr>
              <a:t> (</a:t>
            </a:r>
            <a:r>
              <a:rPr lang="en-US" sz="2000" dirty="0" err="1">
                <a:latin typeface="Calibri"/>
                <a:ea typeface="Calibri"/>
                <a:cs typeface="Calibri"/>
              </a:rPr>
              <a:t>Neci</a:t>
            </a:r>
            <a:r>
              <a:rPr lang="en-US" sz="2000" dirty="0">
                <a:latin typeface="Calibri"/>
                <a:ea typeface="Calibri"/>
                <a:cs typeface="Calibri"/>
              </a:rPr>
              <a:t>) Hill, Joanne Johnson, Tara Rose, Robin Tyler.</a:t>
            </a:r>
          </a:p>
          <a:p>
            <a:endParaRPr lang="en-US" sz="2000" dirty="0">
              <a:latin typeface="Calibri"/>
              <a:ea typeface="Calibri"/>
              <a:cs typeface="Calibri"/>
            </a:endParaRPr>
          </a:p>
          <a:p>
            <a:r>
              <a:rPr lang="en-US" sz="2000" dirty="0">
                <a:latin typeface="Calibri"/>
                <a:ea typeface="Calibri"/>
                <a:cs typeface="Calibri"/>
              </a:rPr>
              <a:t>Up Next: Updating the Resource Guide and website.</a:t>
            </a:r>
          </a:p>
        </p:txBody>
      </p:sp>
      <p:sp>
        <p:nvSpPr>
          <p:cNvPr id="11" name="TextBox 10">
            <a:extLst>
              <a:ext uri="{FF2B5EF4-FFF2-40B4-BE49-F238E27FC236}">
                <a16:creationId xmlns:a16="http://schemas.microsoft.com/office/drawing/2014/main" id="{D31608A4-AAE4-C8C9-14B0-4C60BFABB044}"/>
              </a:ext>
            </a:extLst>
          </p:cNvPr>
          <p:cNvSpPr txBox="1"/>
          <p:nvPr/>
        </p:nvSpPr>
        <p:spPr>
          <a:xfrm>
            <a:off x="1376812" y="5972576"/>
            <a:ext cx="265090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dirty="0">
                <a:cs typeface="Calibri"/>
                <a:hlinkClick r:id="rId4"/>
              </a:rPr>
              <a:t>www.pwcpetersburg.com</a:t>
            </a:r>
            <a:endParaRPr lang="en-US" b="1" dirty="0"/>
          </a:p>
        </p:txBody>
      </p:sp>
      <p:sp>
        <p:nvSpPr>
          <p:cNvPr id="2" name="TextBox 1">
            <a:extLst>
              <a:ext uri="{FF2B5EF4-FFF2-40B4-BE49-F238E27FC236}">
                <a16:creationId xmlns:a16="http://schemas.microsoft.com/office/drawing/2014/main" id="{2142265D-C513-D576-D6D0-8B310B0DE2EB}"/>
              </a:ext>
            </a:extLst>
          </p:cNvPr>
          <p:cNvSpPr txBox="1"/>
          <p:nvPr/>
        </p:nvSpPr>
        <p:spPr>
          <a:xfrm>
            <a:off x="1281792" y="6338206"/>
            <a:ext cx="284117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dirty="0">
                <a:solidFill>
                  <a:srgbClr val="0070C0"/>
                </a:solidFill>
                <a:ea typeface="Calibri"/>
                <a:cs typeface="Calibri"/>
              </a:rPr>
              <a:t>pwcpetersburg@gmail.com</a:t>
            </a:r>
            <a:endParaRPr lang="en-US" b="1" dirty="0">
              <a:solidFill>
                <a:srgbClr val="0070C0"/>
              </a:solidFill>
            </a:endParaRPr>
          </a:p>
        </p:txBody>
      </p:sp>
    </p:spTree>
    <p:extLst>
      <p:ext uri="{BB962C8B-B14F-4D97-AF65-F5344CB8AC3E}">
        <p14:creationId xmlns:p14="http://schemas.microsoft.com/office/powerpoint/2010/main" val="1841080363"/>
      </p:ext>
    </p:extLst>
  </p:cSld>
  <p:clrMapOvr>
    <a:masterClrMapping/>
  </p:clrMapOvr>
  <mc:AlternateContent xmlns:mc="http://schemas.openxmlformats.org/markup-compatibility/2006" xmlns:p14="http://schemas.microsoft.com/office/powerpoint/2010/main">
    <mc:Choice Requires="p14">
      <p:transition spd="slow" p14:dur="1750">
        <p:random/>
      </p:transition>
    </mc:Choice>
    <mc:Fallback xmlns="">
      <p:transition spd="slow">
        <p:random/>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20ae5a9-4ec1-4fa0-8641-5d9f386c7309}" enabled="0" method="" siteId="{620ae5a9-4ec1-4fa0-8641-5d9f386c7309}" removed="1"/>
</clbl:labelList>
</file>

<file path=docProps/app.xml><?xml version="1.0" encoding="utf-8"?>
<Properties xmlns="http://schemas.openxmlformats.org/officeDocument/2006/extended-properties" xmlns:vt="http://schemas.openxmlformats.org/officeDocument/2006/docPropsVTypes">
  <Template/>
  <TotalTime>1625</TotalTime>
  <Words>423</Words>
  <Application>Microsoft Office PowerPoint</Application>
  <PresentationFormat>Widescreen</PresentationFormat>
  <Paragraphs>31</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report - 2018</dc:title>
  <dc:creator>contactcaldwell@gmail.com</dc:creator>
  <cp:lastModifiedBy>Caldwell, Theresa (VDH)</cp:lastModifiedBy>
  <cp:revision>2520</cp:revision>
  <cp:lastPrinted>2020-02-13T14:12:57Z</cp:lastPrinted>
  <dcterms:created xsi:type="dcterms:W3CDTF">2019-01-04T16:53:35Z</dcterms:created>
  <dcterms:modified xsi:type="dcterms:W3CDTF">2026-01-17T16:32:23Z</dcterms:modified>
</cp:coreProperties>
</file>